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1.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heme/themeOverride2.xml" ContentType="application/vnd.openxmlformats-officedocument.themeOverr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Override3.xml" ContentType="application/vnd.openxmlformats-officedocument.themeOverr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Override4.xml" ContentType="application/vnd.openxmlformats-officedocument.themeOverride+xml"/>
  <Override PartName="/ppt/tags/tag13.xml" ContentType="application/vnd.openxmlformats-officedocument.presentationml.tags+xml"/>
  <Override PartName="/ppt/tags/tag14.xml" ContentType="application/vnd.openxmlformats-officedocument.presentationml.tags+xml"/>
  <Override PartName="/ppt/theme/themeOverride5.xml" ContentType="application/vnd.openxmlformats-officedocument.themeOverride+xml"/>
  <Override PartName="/ppt/tags/tag15.xml" ContentType="application/vnd.openxmlformats-officedocument.presentationml.tags+xml"/>
  <Override PartName="/ppt/tags/tag16.xml" ContentType="application/vnd.openxmlformats-officedocument.presentationml.tags+xml"/>
  <Override PartName="/ppt/theme/themeOverride6.xml" ContentType="application/vnd.openxmlformats-officedocument.themeOverride+xml"/>
  <Override PartName="/ppt/tags/tag17.xml" ContentType="application/vnd.openxmlformats-officedocument.presentationml.tags+xml"/>
  <Override PartName="/ppt/tags/tag18.xml" ContentType="application/vnd.openxmlformats-officedocument.presentationml.tags+xml"/>
  <Override PartName="/ppt/theme/themeOverride7.xml" ContentType="application/vnd.openxmlformats-officedocument.themeOverride+xml"/>
  <Override PartName="/ppt/tags/tag19.xml" ContentType="application/vnd.openxmlformats-officedocument.presentationml.tags+xml"/>
  <Override PartName="/ppt/tags/tag20.xml" ContentType="application/vnd.openxmlformats-officedocument.presentationml.tags+xml"/>
  <Override PartName="/ppt/theme/themeOverride8.xml" ContentType="application/vnd.openxmlformats-officedocument.themeOverr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Override9.xml" ContentType="application/vnd.openxmlformats-officedocument.themeOverr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Override10.xml" ContentType="application/vnd.openxmlformats-officedocument.themeOverr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Override11.xml" ContentType="application/vnd.openxmlformats-officedocument.themeOverr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heme/themeOverride12.xml" ContentType="application/vnd.openxmlformats-officedocument.themeOverr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heme/themeOverride13.xml" ContentType="application/vnd.openxmlformats-officedocument.themeOverr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heme/themeOverride14.xml" ContentType="application/vnd.openxmlformats-officedocument.themeOverr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heme/themeOverride15.xml" ContentType="application/vnd.openxmlformats-officedocument.themeOverr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heme/themeOverride16.xml" ContentType="application/vnd.openxmlformats-officedocument.themeOverr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Override17.xml" ContentType="application/vnd.openxmlformats-officedocument.themeOverride+xml"/>
  <Override PartName="/ppt/tags/tag58.xml" ContentType="application/vnd.openxmlformats-officedocument.presentationml.tags+xml"/>
  <Override PartName="/ppt/tags/tag59.xml" ContentType="application/vnd.openxmlformats-officedocument.presentationml.tags+xml"/>
  <Override PartName="/ppt/theme/themeOverride18.xml" ContentType="application/vnd.openxmlformats-officedocument.themeOverride+xml"/>
  <Override PartName="/ppt/tags/tag60.xml" ContentType="application/vnd.openxmlformats-officedocument.presentationml.tags+xml"/>
  <Override PartName="/ppt/tags/tag61.xml" ContentType="application/vnd.openxmlformats-officedocument.presentationml.tags+xml"/>
  <Override PartName="/ppt/theme/themeOverride19.xml" ContentType="application/vnd.openxmlformats-officedocument.themeOverride+xml"/>
  <Override PartName="/ppt/tags/tag62.xml" ContentType="application/vnd.openxmlformats-officedocument.presentationml.tags+xml"/>
  <Override PartName="/ppt/tags/tag63.xml" ContentType="application/vnd.openxmlformats-officedocument.presentationml.tags+xml"/>
  <Override PartName="/ppt/theme/themeOverride20.xml" ContentType="application/vnd.openxmlformats-officedocument.themeOverride+xml"/>
  <Override PartName="/ppt/tags/tag64.xml" ContentType="application/vnd.openxmlformats-officedocument.presentationml.tags+xml"/>
  <Override PartName="/ppt/tags/tag65.xml" ContentType="application/vnd.openxmlformats-officedocument.presentationml.tags+xml"/>
  <Override PartName="/ppt/theme/themeOverride21.xml" ContentType="application/vnd.openxmlformats-officedocument.themeOverride+xml"/>
  <Override PartName="/ppt/tags/tag66.xml" ContentType="application/vnd.openxmlformats-officedocument.presentationml.tags+xml"/>
  <Override PartName="/ppt/tags/tag67.xml" ContentType="application/vnd.openxmlformats-officedocument.presentationml.tags+xml"/>
  <Override PartName="/ppt/theme/themeOverride22.xml" ContentType="application/vnd.openxmlformats-officedocument.themeOverride+xml"/>
  <Override PartName="/ppt/tags/tag68.xml" ContentType="application/vnd.openxmlformats-officedocument.presentationml.tags+xml"/>
  <Override PartName="/ppt/tags/tag69.xml" ContentType="application/vnd.openxmlformats-officedocument.presentationml.tags+xml"/>
  <Override PartName="/ppt/theme/themeOverride23.xml" ContentType="application/vnd.openxmlformats-officedocument.themeOverride+xml"/>
  <Override PartName="/ppt/tags/tag70.xml" ContentType="application/vnd.openxmlformats-officedocument.presentationml.tags+xml"/>
  <Override PartName="/ppt/tags/tag71.xml" ContentType="application/vnd.openxmlformats-officedocument.presentationml.tags+xml"/>
  <Override PartName="/ppt/theme/themeOverride24.xml" ContentType="application/vnd.openxmlformats-officedocument.themeOverride+xml"/>
  <Override PartName="/ppt/tags/tag72.xml" ContentType="application/vnd.openxmlformats-officedocument.presentationml.tags+xml"/>
  <Override PartName="/ppt/tags/tag73.xml" ContentType="application/vnd.openxmlformats-officedocument.presentationml.tags+xml"/>
  <Override PartName="/ppt/theme/themeOverride25.xml" ContentType="application/vnd.openxmlformats-officedocument.themeOverride+xml"/>
  <Override PartName="/ppt/tags/tag74.xml" ContentType="application/vnd.openxmlformats-officedocument.presentationml.tags+xml"/>
  <Override PartName="/ppt/tags/tag75.xml" ContentType="application/vnd.openxmlformats-officedocument.presentationml.tags+xml"/>
  <Override PartName="/ppt/theme/themeOverride26.xml" ContentType="application/vnd.openxmlformats-officedocument.themeOverride+xml"/>
  <Override PartName="/ppt/tags/tag76.xml" ContentType="application/vnd.openxmlformats-officedocument.presentationml.tags+xml"/>
  <Override PartName="/ppt/tags/tag77.xml" ContentType="application/vnd.openxmlformats-officedocument.presentationml.tags+xml"/>
  <Override PartName="/ppt/theme/themeOverride27.xml" ContentType="application/vnd.openxmlformats-officedocument.themeOverride+xml"/>
  <Override PartName="/ppt/tags/tag78.xml" ContentType="application/vnd.openxmlformats-officedocument.presentationml.tags+xml"/>
  <Override PartName="/ppt/theme/themeOverride28.xml" ContentType="application/vnd.openxmlformats-officedocument.themeOverride+xml"/>
  <Override PartName="/ppt/tags/tag79.xml" ContentType="application/vnd.openxmlformats-officedocument.presentationml.tags+xml"/>
  <Override PartName="/ppt/theme/themeOverride29.xml" ContentType="application/vnd.openxmlformats-officedocument.themeOverride+xml"/>
  <Override PartName="/ppt/tags/tag80.xml" ContentType="application/vnd.openxmlformats-officedocument.presentationml.tags+xml"/>
  <Override PartName="/ppt/tags/tag81.xml" ContentType="application/vnd.openxmlformats-officedocument.presentationml.tags+xml"/>
  <Override PartName="/ppt/theme/themeOverride30.xml" ContentType="application/vnd.openxmlformats-officedocument.themeOverride+xml"/>
  <Override PartName="/ppt/tags/tag82.xml" ContentType="application/vnd.openxmlformats-officedocument.presentationml.tags+xml"/>
  <Override PartName="/ppt/tags/tag83.xml" ContentType="application/vnd.openxmlformats-officedocument.presentationml.tags+xml"/>
  <Override PartName="/ppt/theme/themeOverride31.xml" ContentType="application/vnd.openxmlformats-officedocument.themeOverride+xml"/>
  <Override PartName="/ppt/tags/tag84.xml" ContentType="application/vnd.openxmlformats-officedocument.presentationml.tags+xml"/>
  <Override PartName="/ppt/tags/tag85.xml" ContentType="application/vnd.openxmlformats-officedocument.presentationml.tags+xml"/>
  <Override PartName="/ppt/theme/themeOverride32.xml" ContentType="application/vnd.openxmlformats-officedocument.themeOverride+xml"/>
  <Override PartName="/ppt/tags/tag86.xml" ContentType="application/vnd.openxmlformats-officedocument.presentationml.tags+xml"/>
  <Override PartName="/ppt/tags/tag87.xml" ContentType="application/vnd.openxmlformats-officedocument.presentationml.tags+xml"/>
  <Override PartName="/ppt/theme/themeOverride33.xml" ContentType="application/vnd.openxmlformats-officedocument.themeOverride+xml"/>
  <Override PartName="/ppt/tags/tag88.xml" ContentType="application/vnd.openxmlformats-officedocument.presentationml.tags+xml"/>
  <Override PartName="/ppt/tags/tag89.xml" ContentType="application/vnd.openxmlformats-officedocument.presentationml.tags+xml"/>
  <Override PartName="/ppt/theme/themeOverride34.xml" ContentType="application/vnd.openxmlformats-officedocument.themeOverr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heme/themeOverride35.xml" ContentType="application/vnd.openxmlformats-officedocument.themeOverr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heme/themeOverride36.xml" ContentType="application/vnd.openxmlformats-officedocument.themeOverr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heme/themeOverride37.xml" ContentType="application/vnd.openxmlformats-officedocument.themeOverr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heme/themeOverride38.xml" ContentType="application/vnd.openxmlformats-officedocument.themeOverr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heme/themeOverride39.xml" ContentType="application/vnd.openxmlformats-officedocument.themeOverride+xml"/>
  <Override PartName="/ppt/tags/tag105.xml" ContentType="application/vnd.openxmlformats-officedocument.presentationml.tags+xml"/>
  <Override PartName="/ppt/tags/tag106.xml" ContentType="application/vnd.openxmlformats-officedocument.presentationml.tags+xml"/>
  <Override PartName="/ppt/theme/themeOverride40.xml" ContentType="application/vnd.openxmlformats-officedocument.themeOverride+xml"/>
  <Override PartName="/ppt/tags/tag107.xml" ContentType="application/vnd.openxmlformats-officedocument.presentationml.tags+xml"/>
  <Override PartName="/ppt/tags/tag108.xml" ContentType="application/vnd.openxmlformats-officedocument.presentationml.tags+xml"/>
  <Override PartName="/ppt/theme/themeOverride41.xml" ContentType="application/vnd.openxmlformats-officedocument.themeOverr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heme/themeOverride42.xml" ContentType="application/vnd.openxmlformats-officedocument.themeOverride+xml"/>
  <Override PartName="/ppt/tags/tag113.xml" ContentType="application/vnd.openxmlformats-officedocument.presentationml.tags+xml"/>
  <Override PartName="/ppt/tags/tag114.xml" ContentType="application/vnd.openxmlformats-officedocument.presentationml.tags+xml"/>
  <Override PartName="/ppt/theme/themeOverride43.xml" ContentType="application/vnd.openxmlformats-officedocument.themeOverride+xml"/>
  <Override PartName="/ppt/tags/tag115.xml" ContentType="application/vnd.openxmlformats-officedocument.presentationml.tags+xml"/>
  <Override PartName="/ppt/tags/tag116.xml" ContentType="application/vnd.openxmlformats-officedocument.presentationml.tags+xml"/>
  <Override PartName="/ppt/theme/themeOverride44.xml" ContentType="application/vnd.openxmlformats-officedocument.themeOverride+xml"/>
  <Override PartName="/ppt/tags/tag117.xml" ContentType="application/vnd.openxmlformats-officedocument.presentationml.tags+xml"/>
  <Override PartName="/ppt/tags/tag118.xml" ContentType="application/vnd.openxmlformats-officedocument.presentationml.tags+xml"/>
  <Override PartName="/ppt/theme/themeOverride45.xml" ContentType="application/vnd.openxmlformats-officedocument.themeOverride+xml"/>
  <Override PartName="/ppt/tags/tag119.xml" ContentType="application/vnd.openxmlformats-officedocument.presentationml.tags+xml"/>
  <Override PartName="/ppt/tags/tag120.xml" ContentType="application/vnd.openxmlformats-officedocument.presentationml.tags+xml"/>
  <Override PartName="/ppt/theme/themeOverride46.xml" ContentType="application/vnd.openxmlformats-officedocument.themeOverride+xml"/>
  <Override PartName="/ppt/tags/tag121.xml" ContentType="application/vnd.openxmlformats-officedocument.presentationml.tags+xml"/>
  <Override PartName="/ppt/tags/tag122.xml" ContentType="application/vnd.openxmlformats-officedocument.presentationml.tags+xml"/>
  <Override PartName="/ppt/theme/themeOverride47.xml" ContentType="application/vnd.openxmlformats-officedocument.themeOverride+xml"/>
  <Override PartName="/ppt/tags/tag123.xml" ContentType="application/vnd.openxmlformats-officedocument.presentationml.tags+xml"/>
  <Override PartName="/ppt/tags/tag124.xml" ContentType="application/vnd.openxmlformats-officedocument.presentationml.tags+xml"/>
  <Override PartName="/ppt/theme/themeOverride48.xml" ContentType="application/vnd.openxmlformats-officedocument.themeOverride+xml"/>
  <Override PartName="/ppt/tags/tag125.xml" ContentType="application/vnd.openxmlformats-officedocument.presentationml.tags+xml"/>
  <Override PartName="/ppt/tags/tag126.xml" ContentType="application/vnd.openxmlformats-officedocument.presentationml.tags+xml"/>
  <Override PartName="/ppt/theme/themeOverride49.xml" ContentType="application/vnd.openxmlformats-officedocument.themeOverride+xml"/>
  <Override PartName="/ppt/tags/tag127.xml" ContentType="application/vnd.openxmlformats-officedocument.presentationml.tags+xml"/>
  <Override PartName="/ppt/tags/tag128.xml" ContentType="application/vnd.openxmlformats-officedocument.presentationml.tags+xml"/>
  <Override PartName="/ppt/theme/themeOverride50.xml" ContentType="application/vnd.openxmlformats-officedocument.themeOverride+xml"/>
  <Override PartName="/ppt/tags/tag129.xml" ContentType="application/vnd.openxmlformats-officedocument.presentationml.tags+xml"/>
  <Override PartName="/ppt/tags/tag130.xml" ContentType="application/vnd.openxmlformats-officedocument.presentationml.tags+xml"/>
  <Override PartName="/ppt/theme/themeOverride51.xml" ContentType="application/vnd.openxmlformats-officedocument.themeOverride+xml"/>
  <Override PartName="/ppt/tags/tag131.xml" ContentType="application/vnd.openxmlformats-officedocument.presentationml.tags+xml"/>
  <Override PartName="/ppt/tags/tag132.xml" ContentType="application/vnd.openxmlformats-officedocument.presentationml.tags+xml"/>
  <Override PartName="/ppt/theme/themeOverride52.xml" ContentType="application/vnd.openxmlformats-officedocument.themeOverride+xml"/>
  <Override PartName="/ppt/tags/tag133.xml" ContentType="application/vnd.openxmlformats-officedocument.presentationml.tags+xml"/>
  <Override PartName="/ppt/tags/tag134.xml" ContentType="application/vnd.openxmlformats-officedocument.presentationml.tags+xml"/>
  <Override PartName="/ppt/theme/themeOverride53.xml" ContentType="application/vnd.openxmlformats-officedocument.themeOverride+xml"/>
  <Override PartName="/ppt/tags/tag135.xml" ContentType="application/vnd.openxmlformats-officedocument.presentationml.tags+xml"/>
  <Override PartName="/ppt/tags/tag136.xml" ContentType="application/vnd.openxmlformats-officedocument.presentationml.tags+xml"/>
  <Override PartName="/ppt/theme/themeOverride54.xml" ContentType="application/vnd.openxmlformats-officedocument.themeOverr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heme/themeOverride55.xml" ContentType="application/vnd.openxmlformats-officedocument.themeOverride+xml"/>
  <Override PartName="/ppt/tags/tag140.xml" ContentType="application/vnd.openxmlformats-officedocument.presentationml.tags+xml"/>
  <Override PartName="/ppt/tags/tag141.xml" ContentType="application/vnd.openxmlformats-officedocument.presentationml.tags+xml"/>
  <Override PartName="/ppt/theme/themeOverride56.xml" ContentType="application/vnd.openxmlformats-officedocument.themeOverr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heme/themeOverride57.xml" ContentType="application/vnd.openxmlformats-officedocument.themeOverr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heme/themeOverride58.xml" ContentType="application/vnd.openxmlformats-officedocument.themeOverride+xml"/>
  <Override PartName="/ppt/tags/tag148.xml" ContentType="application/vnd.openxmlformats-officedocument.presentationml.tags+xml"/>
  <Override PartName="/ppt/tags/tag149.xml" ContentType="application/vnd.openxmlformats-officedocument.presentationml.tags+xml"/>
  <Override PartName="/ppt/theme/themeOverride59.xml" ContentType="application/vnd.openxmlformats-officedocument.themeOverride+xml"/>
  <Override PartName="/ppt/tags/tag150.xml" ContentType="application/vnd.openxmlformats-officedocument.presentationml.tags+xml"/>
  <Override PartName="/ppt/tags/tag151.xml" ContentType="application/vnd.openxmlformats-officedocument.presentationml.tags+xml"/>
  <Override PartName="/ppt/theme/themeOverride60.xml" ContentType="application/vnd.openxmlformats-officedocument.themeOverride+xml"/>
  <Override PartName="/ppt/tags/tag152.xml" ContentType="application/vnd.openxmlformats-officedocument.presentationml.tags+xml"/>
  <Override PartName="/ppt/theme/themeOverride61.xml" ContentType="application/vnd.openxmlformats-officedocument.themeOverride+xml"/>
  <Override PartName="/ppt/tags/tag153.xml" ContentType="application/vnd.openxmlformats-officedocument.presentationml.tags+xml"/>
  <Override PartName="/ppt/theme/themeOverride62.xml" ContentType="application/vnd.openxmlformats-officedocument.themeOverride+xml"/>
  <Override PartName="/ppt/tags/tag154.xml" ContentType="application/vnd.openxmlformats-officedocument.presentationml.tags+xml"/>
  <Override PartName="/ppt/theme/themeOverride63.xml" ContentType="application/vnd.openxmlformats-officedocument.themeOverride+xml"/>
  <Override PartName="/ppt/tags/tag155.xml" ContentType="application/vnd.openxmlformats-officedocument.presentationml.tags+xml"/>
  <Override PartName="/ppt/theme/themeOverride64.xml" ContentType="application/vnd.openxmlformats-officedocument.themeOverride+xml"/>
  <Override PartName="/ppt/tags/tag156.xml" ContentType="application/vnd.openxmlformats-officedocument.presentationml.tags+xml"/>
  <Override PartName="/ppt/tags/tag15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1.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heme/themeOverride65.xml" ContentType="application/vnd.openxmlformats-officedocument.themeOverride+xml"/>
  <Override PartName="/ppt/tags/tag170.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handoutMasterIdLst>
    <p:handoutMasterId r:id="rId14"/>
  </p:handoutMasterIdLst>
  <p:sldIdLst>
    <p:sldId id="2147470875" r:id="rId2"/>
    <p:sldId id="2147477261" r:id="rId3"/>
    <p:sldId id="256" r:id="rId4"/>
    <p:sldId id="2147477262" r:id="rId5"/>
    <p:sldId id="2147470889" r:id="rId6"/>
    <p:sldId id="2147470888" r:id="rId7"/>
    <p:sldId id="2147477265" r:id="rId8"/>
    <p:sldId id="390" r:id="rId9"/>
    <p:sldId id="386" r:id="rId10"/>
    <p:sldId id="422" r:id="rId11"/>
    <p:sldId id="426" r:id="rId12"/>
  </p:sldIdLst>
  <p:sldSz cx="12192000" cy="6858000"/>
  <p:notesSz cx="6858000" cy="9144000"/>
  <p:embeddedFontLst>
    <p:embeddedFont>
      <p:font typeface="Cascadia Code Light" panose="020B0604020202020204" charset="0"/>
      <p:regular r:id="rId15"/>
      <p:italic r:id="rId16"/>
    </p:embeddedFont>
    <p:embeddedFont>
      <p:font typeface="SwissReSans" panose="020B0604020202020204" charset="0"/>
      <p:regular r:id="rId17"/>
      <p:bold r:id="rId18"/>
      <p:italic r:id="rId19"/>
      <p:boldItalic r:id="rId20"/>
    </p:embeddedFont>
    <p:embeddedFont>
      <p:font typeface="SwissReSans Light" panose="020B0604020202020204" charset="0"/>
      <p:regular r:id="rId21"/>
      <p:bold r:id="rId22"/>
      <p:italic r:id="rId23"/>
      <p:boldItalic r:id="rId24"/>
    </p:embeddedFont>
    <p:embeddedFont>
      <p:font typeface="Ubuntu" panose="020B0504030602030204" pitchFamily="34" charset="0"/>
      <p:regular r:id="rId25"/>
      <p:bold r:id="rId26"/>
      <p:italic r:id="rId27"/>
      <p:boldItalic r:id="rId28"/>
    </p:embeddedFont>
  </p:embeddedFontLst>
  <p:custDataLst>
    <p:tags r:id="rId29"/>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121521-415C-03A2-D857-63D8705954BE}" name="Brittany Barrell" initials="BB" userId="S::Brittany_Barrell@swissre.com::13c3bace-c185-4b03-b516-cf7f9c1010f2" providerId="AD"/>
  <p188:author id="{C7880A34-354C-68E8-5D62-E06AB7D9A674}" name="Adam Musnitzky" initials="AM" userId="S::Adam_Musnitzky@swissre.com::230d7204-04bf-4786-bd46-39341a50ef47" providerId="AD"/>
  <p188:author id="{92C5155C-C8D1-9AED-9555-B6EDD372079E}" name="John Schoonbee" initials="JS" userId="S::John_Schoonbee@swissre.com::70e3df8b-aa0b-49a4-9ea9-423d1b2bbb1f" providerId="AD"/>
  <p188:author id="{9EFA839E-F1D1-FC17-1D3C-4E820BCF44EA}" name="Brittany Barrell" initials="BB" userId="S::brittany_barrell@swissre.com::13c3bace-c185-4b03-b516-cf7f9c1010f2"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4032"/>
    <a:srgbClr val="129C8D"/>
    <a:srgbClr val="4BB588"/>
    <a:srgbClr val="000000"/>
    <a:srgbClr val="EBFBF2"/>
    <a:srgbClr val="C1D7CF"/>
    <a:srgbClr val="73E1A5"/>
    <a:srgbClr val="006E73"/>
    <a:srgbClr val="F3F3F3"/>
    <a:srgbClr val="D0D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098F78-BECA-4151-9372-F19120F7DCB0}" v="4" dt="2024-06-04T15:47:26.494"/>
  </p1510:revLst>
</p1510:revInfo>
</file>

<file path=ppt/tableStyles.xml><?xml version="1.0" encoding="utf-8"?>
<a:tblStyleLst xmlns:a="http://schemas.openxmlformats.org/drawingml/2006/main" def="{4F870FC3-41F4-4639-9F92-194A608F593C}">
  <a:tblStyle styleId="{4F870FC3-41F4-4639-9F92-194A608F593C}" styleName="Swiss Re - Table 1">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1">
              <a:tint val="36000"/>
            </a:schemeClr>
          </a:solidFill>
        </a:fill>
      </a:tcStyle>
    </a:band2H>
    <a:band1V>
      <a:tcStyle>
        <a:tcBdr/>
        <a:fill>
          <a:solidFill>
            <a:schemeClr val="accent1">
              <a:tint val="36000"/>
            </a:schemeClr>
          </a:solidFill>
        </a:fill>
      </a:tcStyle>
    </a:band1V>
    <a:firstRow>
      <a:tcTxStyle b="on">
        <a:fontRef idx="minor">
          <a:scrgbClr r="255" g="255" b="255"/>
        </a:fontRef>
        <a:schemeClr val="lt1"/>
      </a:tcTxStyle>
      <a:tcStyle>
        <a:tcBdr/>
        <a:fill>
          <a:solidFill>
            <a:schemeClr val="accent1"/>
          </a:solidFill>
        </a:fill>
      </a:tcStyle>
    </a:firstRow>
  </a:tblStyle>
  <a:tblStyle styleId="{7E6E6707-7832-46BE-A3A0-E36881F78559}" styleName="Swiss Re - Table 2">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5">
              <a:tint val="36000"/>
            </a:schemeClr>
          </a:solidFill>
        </a:fill>
      </a:tcStyle>
    </a:band2H>
    <a:band1V>
      <a:tcStyle>
        <a:tcBdr/>
        <a:fill>
          <a:solidFill>
            <a:schemeClr val="accent5">
              <a:tint val="36000"/>
            </a:schemeClr>
          </a:solidFill>
        </a:fill>
      </a:tcStyle>
    </a:band1V>
    <a:firstRow>
      <a:tcTxStyle b="on">
        <a:fontRef idx="minor">
          <a:scrgbClr r="255" g="255" b="255"/>
        </a:fontRef>
        <a:schemeClr val="lt1"/>
      </a:tcTxStyle>
      <a:tcStyle>
        <a:tcBdr/>
        <a:fill>
          <a:solidFill>
            <a:schemeClr val="accent5"/>
          </a:solidFill>
        </a:fill>
      </a:tcStyle>
    </a:firstRow>
  </a:tblStyle>
  <a:tblStyle styleId="{BBE75E58-984F-4F72-8EDD-5C9A88DD35F0}" styleName="Swiss Re - Table 3">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3">
              <a:tint val="36000"/>
            </a:schemeClr>
          </a:solidFill>
        </a:fill>
      </a:tcStyle>
    </a:band2H>
    <a:band1V>
      <a:tcStyle>
        <a:tcBdr/>
        <a:fill>
          <a:solidFill>
            <a:schemeClr val="accent3">
              <a:tint val="36000"/>
            </a:schemeClr>
          </a:solidFill>
        </a:fill>
      </a:tcStyle>
    </a:band1V>
    <a:firstRow>
      <a:tcTxStyle b="on">
        <a:fontRef idx="minor">
          <a:scrgbClr r="255" g="255" b="255"/>
        </a:fontRef>
        <a:schemeClr val="lt1"/>
      </a:tcTxStyle>
      <a:tcStyle>
        <a:tcBdr/>
        <a:fill>
          <a:solidFill>
            <a:schemeClr val="accent3"/>
          </a:solidFill>
        </a:fill>
      </a:tcStyle>
    </a:firstRow>
  </a:tblStyle>
  <a:tblStyle styleId="{F0DF0198-80C8-49AA-8D90-CB580F7814A3}" styleName="Swiss Re - Table 4">
    <a:wholeTbl>
      <a:tcTxStyle>
        <a:fontRef idx="minor">
          <a:scrgbClr r="40" g="62" b="54"/>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noFill/>
        </a:fill>
      </a:tcStyle>
    </a:wholeTbl>
  </a:tblStyle>
  <a:tblStyle styleId="{B879B2AA-A785-4C12-A31E-098CB692474E}" styleName="Swiss Re - Table 5">
    <a:wholeTbl>
      <a:tcTxStyle>
        <a:fontRef idx="minor">
          <a:scrgbClr r="40" g="62" b="54"/>
        </a:fontRef>
        <a:schemeClr val="tx1"/>
      </a:tcTxStyle>
      <a:tcStyle>
        <a:tcBdr>
          <a:left>
            <a:ln w="12700" cmpd="sng">
              <a:solidFill>
                <a:schemeClr val="accent1"/>
              </a:solidFill>
            </a:ln>
          </a:left>
          <a:right>
            <a:ln w="12700" cmpd="sng">
              <a:solidFill>
                <a:schemeClr val="accent1"/>
              </a:solidFill>
            </a:ln>
          </a:right>
          <a:top>
            <a:ln>
              <a:noFill/>
            </a:ln>
          </a:top>
          <a:bottom>
            <a:ln>
              <a:noFill/>
            </a:ln>
          </a:bottom>
          <a:insideH>
            <a:ln>
              <a:noFill/>
            </a:ln>
          </a:insideH>
          <a:insideV>
            <a:ln w="12700" cmpd="sng">
              <a:solidFill>
                <a:schemeClr val="accent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948" autoAdjust="0"/>
  </p:normalViewPr>
  <p:slideViewPr>
    <p:cSldViewPr snapToGrid="0">
      <p:cViewPr varScale="1">
        <p:scale>
          <a:sx n="64" d="100"/>
          <a:sy n="64" d="100"/>
        </p:scale>
        <p:origin x="724" y="48"/>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 Id="rId35"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latin typeface="SwissReSan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B7C786-A259-4FDD-A4C0-BD83D19C2427}" type="datetimeFigureOut">
              <a:rPr lang="en-GB" smtClean="0">
                <a:latin typeface="SwissReSans" pitchFamily="34" charset="0"/>
              </a:rPr>
              <a:pPr/>
              <a:t>27/06/2024</a:t>
            </a:fld>
            <a:endParaRPr lang="en-GB">
              <a:latin typeface="SwissReSans"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latin typeface="SwissReSan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ADD15C-2E90-415F-B376-5831ACCDAAD0}" type="slidenum">
              <a:rPr lang="en-GB" smtClean="0">
                <a:latin typeface="SwissReSans" pitchFamily="34" charset="0"/>
              </a:rPr>
              <a:pPr/>
              <a:t>‹Nr.›</a:t>
            </a:fld>
            <a:endParaRPr lang="en-GB">
              <a:latin typeface="SwissReSans" pitchFamily="34" charset="0"/>
            </a:endParaRPr>
          </a:p>
        </p:txBody>
      </p:sp>
    </p:spTree>
    <p:extLst>
      <p:ext uri="{BB962C8B-B14F-4D97-AF65-F5344CB8AC3E}">
        <p14:creationId xmlns:p14="http://schemas.microsoft.com/office/powerpoint/2010/main" val="283796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wissReSans" pitchFamily="34" charset="0"/>
              </a:defRPr>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wissReSans" pitchFamily="34" charset="0"/>
              </a:defRPr>
            </a:lvl1pPr>
          </a:lstStyle>
          <a:p>
            <a:fld id="{3A1CEC75-F9BB-42F0-8E1C-193797F4D4D6}" type="datetimeFigureOut">
              <a:rPr lang="de-DE" smtClean="0"/>
              <a:pPr/>
              <a:t>27.06.2024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wissReSans"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wissReSans" pitchFamily="34" charset="0"/>
              </a:defRPr>
            </a:lvl1pPr>
          </a:lstStyle>
          <a:p>
            <a:fld id="{CF8ED666-4372-485F-9851-ED435EF4ACCF}" type="slidenum">
              <a:rPr lang="en-GB" smtClean="0"/>
              <a:pPr/>
              <a:t>‹Nr.›</a:t>
            </a:fld>
            <a:endParaRPr lang="en-GB"/>
          </a:p>
        </p:txBody>
      </p:sp>
    </p:spTree>
    <p:extLst>
      <p:ext uri="{BB962C8B-B14F-4D97-AF65-F5344CB8AC3E}">
        <p14:creationId xmlns:p14="http://schemas.microsoft.com/office/powerpoint/2010/main" val="3379760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wissReSans" pitchFamily="34" charset="0"/>
        <a:ea typeface="+mn-ea"/>
        <a:cs typeface="+mn-cs"/>
      </a:defRPr>
    </a:lvl1pPr>
    <a:lvl2pPr marL="349250" indent="0" algn="l" defTabSz="914400" rtl="0" eaLnBrk="1" latinLnBrk="0" hangingPunct="1">
      <a:defRPr sz="1200" kern="1200">
        <a:solidFill>
          <a:schemeClr val="tx1"/>
        </a:solidFill>
        <a:latin typeface="SwissReSans" pitchFamily="34" charset="0"/>
        <a:ea typeface="+mn-ea"/>
        <a:cs typeface="+mn-cs"/>
      </a:defRPr>
    </a:lvl2pPr>
    <a:lvl3pPr marL="717550" indent="0" algn="l" defTabSz="914400" rtl="0" eaLnBrk="1" latinLnBrk="0" hangingPunct="1">
      <a:defRPr sz="1200" kern="1200">
        <a:solidFill>
          <a:schemeClr val="tx1"/>
        </a:solidFill>
        <a:latin typeface="SwissReSans" pitchFamily="34" charset="0"/>
        <a:ea typeface="+mn-ea"/>
        <a:cs typeface="+mn-cs"/>
      </a:defRPr>
    </a:lvl3pPr>
    <a:lvl4pPr marL="1066800" indent="0" algn="l" defTabSz="914400" rtl="0" eaLnBrk="1" latinLnBrk="0" hangingPunct="1">
      <a:defRPr sz="1200" kern="1200">
        <a:solidFill>
          <a:schemeClr val="tx1"/>
        </a:solidFill>
        <a:latin typeface="SwissReSans" pitchFamily="34" charset="0"/>
        <a:ea typeface="+mn-ea"/>
        <a:cs typeface="+mn-cs"/>
      </a:defRPr>
    </a:lvl4pPr>
    <a:lvl5pPr marL="1435100" indent="0" algn="l" defTabSz="914400" rtl="0" eaLnBrk="1" latinLnBrk="0" hangingPunct="1">
      <a:defRPr sz="1200" kern="1200">
        <a:solidFill>
          <a:schemeClr val="tx1"/>
        </a:solidFill>
        <a:latin typeface="SwissReSan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Changing title of your presentation in Rome to this: </a:t>
            </a:r>
            <a:r>
              <a:rPr lang="en-US" sz="1800" dirty="0">
                <a:solidFill>
                  <a:srgbClr val="000000"/>
                </a:solidFill>
                <a:effectLst/>
                <a:highlight>
                  <a:srgbClr val="FFFFFF"/>
                </a:highlight>
                <a:latin typeface="Calibri" panose="020F0502020204030204" pitchFamily="34" charset="0"/>
                <a:ea typeface="Times New Roman" panose="02020603050405020304" pitchFamily="18" charset="0"/>
              </a:rPr>
              <a:t>Changing the Perspective: Uncertainty as an Opportunity – how to go Forward in Life</a:t>
            </a:r>
            <a:endParaRPr lang="de-CH" sz="1800" dirty="0">
              <a:effectLst/>
              <a:latin typeface="Calibri" panose="020F0502020204030204" pitchFamily="34" charset="0"/>
              <a:ea typeface="Aptos" panose="020B0004020202020204" pitchFamily="34" charset="0"/>
            </a:endParaRPr>
          </a:p>
          <a:p>
            <a:pPr marL="342900" lvl="0" indent="-342900">
              <a:buFont typeface="Symbol" panose="05050102010706020507" pitchFamily="18" charset="2"/>
              <a:buChar char=""/>
            </a:pPr>
            <a:r>
              <a:rPr lang="en-US" sz="1800" dirty="0">
                <a:solidFill>
                  <a:srgbClr val="000000"/>
                </a:solidFill>
                <a:effectLst/>
                <a:highlight>
                  <a:srgbClr val="FFFFFF"/>
                </a:highlight>
                <a:latin typeface="Calibri" panose="020F0502020204030204" pitchFamily="34" charset="0"/>
                <a:ea typeface="Times New Roman" panose="02020603050405020304" pitchFamily="18" charset="0"/>
              </a:rPr>
              <a:t>Using Forward in Life as cover slide for the presentation </a:t>
            </a:r>
            <a:endParaRPr lang="de-CH" sz="1800" dirty="0">
              <a:effectLst/>
              <a:latin typeface="Calibri" panose="020F0502020204030204" pitchFamily="34" charset="0"/>
              <a:ea typeface="Aptos" panose="020B0004020202020204" pitchFamily="34" charset="0"/>
            </a:endParaRPr>
          </a:p>
          <a:p>
            <a:pPr marL="342900" lvl="0" indent="-342900">
              <a:buFont typeface="Symbol" panose="05050102010706020507" pitchFamily="18" charset="2"/>
              <a:buChar char=""/>
            </a:pPr>
            <a:r>
              <a:rPr lang="en-US" sz="1800" dirty="0">
                <a:solidFill>
                  <a:srgbClr val="000000"/>
                </a:solidFill>
                <a:effectLst/>
                <a:highlight>
                  <a:srgbClr val="FFFFFF"/>
                </a:highlight>
                <a:latin typeface="Calibri" panose="020F0502020204030204" pitchFamily="34" charset="0"/>
                <a:ea typeface="Times New Roman" panose="02020603050405020304" pitchFamily="18" charset="0"/>
              </a:rPr>
              <a:t>Adding key Forward in Life messages and the overall spirit into your </a:t>
            </a:r>
            <a:r>
              <a:rPr lang="en-US" sz="1800">
                <a:solidFill>
                  <a:srgbClr val="000000"/>
                </a:solidFill>
                <a:effectLst/>
                <a:highlight>
                  <a:srgbClr val="FFFFFF"/>
                </a:highlight>
                <a:latin typeface="Calibri" panose="020F0502020204030204" pitchFamily="34" charset="0"/>
                <a:ea typeface="Times New Roman" panose="02020603050405020304" pitchFamily="18" charset="0"/>
              </a:rPr>
              <a:t>presentation?</a:t>
            </a:r>
            <a:endParaRPr lang="de-CH" sz="1800">
              <a:effectLst/>
              <a:latin typeface="Calibri" panose="020F0502020204030204" pitchFamily="34" charset="0"/>
              <a:ea typeface="Aptos" panose="020B0004020202020204" pitchFamily="34" charset="0"/>
            </a:endParaRPr>
          </a:p>
        </p:txBody>
      </p:sp>
      <p:sp>
        <p:nvSpPr>
          <p:cNvPr id="4" name="Slide Number Placeholder 3"/>
          <p:cNvSpPr>
            <a:spLocks noGrp="1"/>
          </p:cNvSpPr>
          <p:nvPr>
            <p:ph type="sldNum" sz="quarter" idx="5"/>
          </p:nvPr>
        </p:nvSpPr>
        <p:spPr/>
        <p:txBody>
          <a:bodyPr/>
          <a:lstStyle/>
          <a:p>
            <a:fld id="{CF8ED666-4372-485F-9851-ED435EF4ACCF}" type="slidenum">
              <a:rPr lang="en-GB" smtClean="0"/>
              <a:pPr/>
              <a:t>1</a:t>
            </a:fld>
            <a:endParaRPr lang="en-GB"/>
          </a:p>
        </p:txBody>
      </p:sp>
    </p:spTree>
    <p:extLst>
      <p:ext uri="{BB962C8B-B14F-4D97-AF65-F5344CB8AC3E}">
        <p14:creationId xmlns:p14="http://schemas.microsoft.com/office/powerpoint/2010/main" val="1411359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F409F-52AF-CC36-32DE-5A1312FE6C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82F03A-83E6-6315-9CB5-551ABF1A9C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D5E5F1-B879-E43B-89C8-CE08CC30AEE0}"/>
              </a:ext>
            </a:extLst>
          </p:cNvPr>
          <p:cNvSpPr>
            <a:spLocks noGrp="1"/>
          </p:cNvSpPr>
          <p:nvPr>
            <p:ph type="body" idx="1"/>
          </p:nvPr>
        </p:nvSpPr>
        <p:spPr/>
        <p:txBody>
          <a:bodyPr/>
          <a:lstStyle/>
          <a:p>
            <a:r>
              <a:rPr lang="en-GB"/>
              <a:t>89% of developed country deaths now considered to be due to NCDs</a:t>
            </a:r>
          </a:p>
          <a:p>
            <a:endParaRPr lang="en-GB"/>
          </a:p>
          <a:p>
            <a:r>
              <a:rPr lang="en-GB"/>
              <a:t>Met S not jus CV risk</a:t>
            </a:r>
          </a:p>
          <a:p>
            <a:r>
              <a:rPr lang="en-GB"/>
              <a:t>But many other chronic conditions</a:t>
            </a:r>
          </a:p>
          <a:p>
            <a:endParaRPr lang="en-GB"/>
          </a:p>
          <a:p>
            <a:r>
              <a:rPr lang="en-GB"/>
              <a:t>And importantly CANCER, mental ill health and neurodegenerative conditions. and we now far better understand the biology and cellular mechanisms. its not just epidemiological associational studies</a:t>
            </a:r>
          </a:p>
          <a:p>
            <a:endParaRPr lang="en-GB"/>
          </a:p>
          <a:p>
            <a:endParaRPr lang="en-GB"/>
          </a:p>
          <a:p>
            <a:endParaRPr lang="en-GB"/>
          </a:p>
          <a:p>
            <a:endParaRPr lang="en-GB"/>
          </a:p>
          <a:p>
            <a:endParaRPr lang="en-GB"/>
          </a:p>
        </p:txBody>
      </p:sp>
      <p:sp>
        <p:nvSpPr>
          <p:cNvPr id="4" name="Slide Number Placeholder 3">
            <a:extLst>
              <a:ext uri="{FF2B5EF4-FFF2-40B4-BE49-F238E27FC236}">
                <a16:creationId xmlns:a16="http://schemas.microsoft.com/office/drawing/2014/main" id="{6656003B-6B9C-6404-FC8C-DAC85686ED67}"/>
              </a:ext>
            </a:extLst>
          </p:cNvPr>
          <p:cNvSpPr>
            <a:spLocks noGrp="1"/>
          </p:cNvSpPr>
          <p:nvPr>
            <p:ph type="sldNum" sz="quarter" idx="5"/>
          </p:nvPr>
        </p:nvSpPr>
        <p:spPr/>
        <p:txBody>
          <a:bodyPr/>
          <a:lstStyle/>
          <a:p>
            <a:fld id="{CF8ED666-4372-485F-9851-ED435EF4ACCF}" type="slidenum">
              <a:rPr lang="en-GB" smtClean="0"/>
              <a:pPr/>
              <a:t>4</a:t>
            </a:fld>
            <a:endParaRPr lang="en-GB"/>
          </a:p>
        </p:txBody>
      </p:sp>
    </p:spTree>
    <p:extLst>
      <p:ext uri="{BB962C8B-B14F-4D97-AF65-F5344CB8AC3E}">
        <p14:creationId xmlns:p14="http://schemas.microsoft.com/office/powerpoint/2010/main" val="220047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71450" indent="-171450">
              <a:buFontTx/>
              <a:buChar char="-"/>
            </a:pPr>
            <a:r>
              <a:rPr lang="en-GB"/>
              <a:t>Alan Turing</a:t>
            </a:r>
          </a:p>
          <a:p>
            <a:pPr marL="171450" indent="-171450">
              <a:buFontTx/>
              <a:buChar char="-"/>
            </a:pPr>
            <a:r>
              <a:rPr lang="en-US" sz="1800">
                <a:effectLst/>
                <a:latin typeface="Calibri Light" panose="020F0302020204030204" pitchFamily="34" charset="0"/>
                <a:ea typeface="Calibri" panose="020F0502020204030204" pitchFamily="34" charset="0"/>
                <a:cs typeface="Arial" panose="020B0604020202020204" pitchFamily="34" charset="0"/>
              </a:rPr>
              <a:t>AI technology is widely used throughout industry, government, and science. Once something becomes useful enough and common enough it's not labeled AI anymore</a:t>
            </a:r>
          </a:p>
          <a:p>
            <a:pPr marL="171450" indent="-171450">
              <a:buFontTx/>
              <a:buChar char="-"/>
            </a:pPr>
            <a:r>
              <a:rPr lang="en-US" sz="1800">
                <a:effectLst/>
                <a:latin typeface="Calibri Light" panose="020F0302020204030204" pitchFamily="34" charset="0"/>
                <a:ea typeface="Calibri" panose="020F0502020204030204" pitchFamily="34" charset="0"/>
                <a:cs typeface="Arial" panose="020B0604020202020204" pitchFamily="34" charset="0"/>
              </a:rPr>
              <a:t>Applications include advanced web search engines (e.g., Google Search); </a:t>
            </a:r>
            <a:br>
              <a:rPr lang="en-US" sz="1800">
                <a:effectLst/>
                <a:latin typeface="Calibri Light" panose="020F0302020204030204" pitchFamily="34" charset="0"/>
                <a:ea typeface="Calibri" panose="020F0502020204030204" pitchFamily="34" charset="0"/>
                <a:cs typeface="Arial" panose="020B0604020202020204" pitchFamily="34" charset="0"/>
              </a:rPr>
            </a:br>
            <a:r>
              <a:rPr lang="en-US" sz="1800">
                <a:effectLst/>
                <a:latin typeface="Calibri Light" panose="020F0302020204030204" pitchFamily="34" charset="0"/>
                <a:ea typeface="Calibri" panose="020F0502020204030204" pitchFamily="34" charset="0"/>
                <a:cs typeface="Arial" panose="020B0604020202020204" pitchFamily="34" charset="0"/>
              </a:rPr>
              <a:t>recommendation systems (used by YouTube, Amazon, and Netflix); </a:t>
            </a:r>
            <a:br>
              <a:rPr lang="en-US" sz="1800">
                <a:effectLst/>
                <a:latin typeface="Calibri Light" panose="020F0302020204030204" pitchFamily="34" charset="0"/>
                <a:ea typeface="Calibri" panose="020F0502020204030204" pitchFamily="34" charset="0"/>
                <a:cs typeface="Arial" panose="020B0604020202020204" pitchFamily="34" charset="0"/>
              </a:rPr>
            </a:br>
            <a:r>
              <a:rPr lang="en-US" sz="1800">
                <a:effectLst/>
                <a:latin typeface="Calibri Light" panose="020F0302020204030204" pitchFamily="34" charset="0"/>
                <a:ea typeface="Calibri" panose="020F0502020204030204" pitchFamily="34" charset="0"/>
                <a:cs typeface="Arial" panose="020B0604020202020204" pitchFamily="34" charset="0"/>
              </a:rPr>
              <a:t>interacting via human speech (e.g., Google Assistant, Siri, and Alexa); </a:t>
            </a:r>
            <a:br>
              <a:rPr lang="en-US" sz="1800">
                <a:effectLst/>
                <a:latin typeface="Calibri Light" panose="020F0302020204030204" pitchFamily="34" charset="0"/>
                <a:ea typeface="Calibri" panose="020F0502020204030204" pitchFamily="34" charset="0"/>
                <a:cs typeface="Arial" panose="020B0604020202020204" pitchFamily="34" charset="0"/>
              </a:rPr>
            </a:br>
            <a:r>
              <a:rPr lang="en-US" sz="1800">
                <a:effectLst/>
                <a:latin typeface="Calibri Light" panose="020F0302020204030204" pitchFamily="34" charset="0"/>
                <a:ea typeface="Calibri" panose="020F0502020204030204" pitchFamily="34" charset="0"/>
                <a:cs typeface="Arial" panose="020B0604020202020204" pitchFamily="34" charset="0"/>
              </a:rPr>
              <a:t>autonomous vehicles (e.g., Waymo); </a:t>
            </a:r>
            <a:br>
              <a:rPr lang="en-US" sz="1800">
                <a:effectLst/>
                <a:latin typeface="Calibri Light" panose="020F0302020204030204" pitchFamily="34" charset="0"/>
                <a:ea typeface="Calibri" panose="020F0502020204030204" pitchFamily="34" charset="0"/>
                <a:cs typeface="Arial" panose="020B0604020202020204" pitchFamily="34" charset="0"/>
              </a:rPr>
            </a:br>
            <a:r>
              <a:rPr lang="en-US" sz="1800">
                <a:effectLst/>
                <a:latin typeface="Calibri Light" panose="020F0302020204030204" pitchFamily="34" charset="0"/>
                <a:ea typeface="Calibri" panose="020F0502020204030204" pitchFamily="34" charset="0"/>
                <a:cs typeface="Arial" panose="020B0604020202020204" pitchFamily="34" charset="0"/>
              </a:rPr>
              <a:t>generative and creative tools (e.g., ChatGPT and AI art); </a:t>
            </a:r>
            <a:br>
              <a:rPr lang="en-US" sz="1800">
                <a:effectLst/>
                <a:latin typeface="Calibri Light" panose="020F0302020204030204" pitchFamily="34" charset="0"/>
                <a:ea typeface="Calibri" panose="020F0502020204030204" pitchFamily="34" charset="0"/>
                <a:cs typeface="Arial" panose="020B0604020202020204" pitchFamily="34" charset="0"/>
              </a:rPr>
            </a:br>
            <a:r>
              <a:rPr lang="en-US" sz="1800">
                <a:effectLst/>
                <a:latin typeface="Calibri Light" panose="020F0302020204030204" pitchFamily="34" charset="0"/>
                <a:ea typeface="Calibri" panose="020F0502020204030204" pitchFamily="34" charset="0"/>
                <a:cs typeface="Arial" panose="020B0604020202020204" pitchFamily="34" charset="0"/>
              </a:rPr>
              <a:t>and superhuman play and analysis in strategy games (e.g., chess and Go). </a:t>
            </a:r>
          </a:p>
          <a:p>
            <a:pPr marL="171450" indent="-171450">
              <a:buFontTx/>
              <a:buChar char="-"/>
            </a:pPr>
            <a:r>
              <a:rPr lang="en-US" sz="1800">
                <a:effectLst/>
                <a:latin typeface="Calibri Light" panose="020F0302020204030204" pitchFamily="34" charset="0"/>
                <a:ea typeface="Calibri" panose="020F0502020204030204" pitchFamily="34" charset="0"/>
              </a:rPr>
              <a:t>AI can bring a range of benefits to both consumers and insurers in the insurance industry. </a:t>
            </a:r>
            <a:r>
              <a:rPr lang="en-US" sz="1800" err="1">
                <a:effectLst/>
                <a:latin typeface="Calibri Light" panose="020F0302020204030204" pitchFamily="34" charset="0"/>
                <a:ea typeface="Calibri" panose="020F0502020204030204" pitchFamily="34" charset="0"/>
              </a:rPr>
              <a:t>Eg</a:t>
            </a:r>
            <a:endParaRPr lang="en-US" sz="1800">
              <a:effectLst/>
              <a:latin typeface="Calibri Light" panose="020F0302020204030204" pitchFamily="34" charset="0"/>
              <a:ea typeface="Calibri" panose="020F0502020204030204" pitchFamily="34" charset="0"/>
            </a:endParaRPr>
          </a:p>
          <a:p>
            <a:pPr marL="520700" lvl="1" indent="-171450">
              <a:buFontTx/>
              <a:buChar char="-"/>
            </a:pPr>
            <a:r>
              <a:rPr lang="en-US" sz="1800">
                <a:solidFill>
                  <a:srgbClr val="000000"/>
                </a:solidFill>
                <a:effectLst/>
                <a:latin typeface="Calibri Light" panose="020F0302020204030204" pitchFamily="34" charset="0"/>
                <a:ea typeface="Calibri" panose="020F0502020204030204" pitchFamily="34" charset="0"/>
                <a:cs typeface="Arial" panose="020B0604020202020204" pitchFamily="34" charset="0"/>
              </a:rPr>
              <a:t>Greater ability to understand and model risks, thereby enhancing firms’ abilities to understand and assess risks.</a:t>
            </a:r>
            <a:br>
              <a:rPr lang="en-US" sz="1800">
                <a:solidFill>
                  <a:srgbClr val="000000"/>
                </a:solidFill>
                <a:effectLst/>
                <a:latin typeface="Calibri Light" panose="020F0302020204030204" pitchFamily="34" charset="0"/>
                <a:ea typeface="Calibri" panose="020F0502020204030204" pitchFamily="34" charset="0"/>
                <a:cs typeface="Arial" panose="020B0604020202020204" pitchFamily="34" charset="0"/>
              </a:rPr>
            </a:br>
            <a:r>
              <a:rPr lang="en-US" sz="1800">
                <a:solidFill>
                  <a:srgbClr val="000000"/>
                </a:solidFill>
                <a:effectLst/>
                <a:latin typeface="Calibri Light" panose="020F0302020204030204" pitchFamily="34" charset="0"/>
                <a:ea typeface="Calibri" panose="020F0502020204030204" pitchFamily="34" charset="0"/>
                <a:cs typeface="Arial" panose="020B0604020202020204" pitchFamily="34" charset="0"/>
              </a:rPr>
              <a:t>(P&amp;C) pricing and risk management</a:t>
            </a:r>
          </a:p>
          <a:p>
            <a:pPr marL="520700" lvl="1" indent="-171450">
              <a:buFontTx/>
              <a:buChar char="-"/>
            </a:pPr>
            <a:r>
              <a:rPr lang="en-US" sz="1800">
                <a:solidFill>
                  <a:srgbClr val="000000"/>
                </a:solidFill>
                <a:effectLst/>
                <a:latin typeface="Calibri Light" panose="020F0302020204030204" pitchFamily="34" charset="0"/>
                <a:ea typeface="Calibri" panose="020F0502020204030204" pitchFamily="34" charset="0"/>
                <a:cs typeface="Arial" panose="020B0604020202020204" pitchFamily="34" charset="0"/>
              </a:rPr>
              <a:t>Development of new or enhanced products.</a:t>
            </a:r>
            <a:endParaRPr lang="de-CH" sz="18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520700" lvl="1" indent="-171450">
              <a:buFontTx/>
              <a:buChar char="-"/>
            </a:pPr>
            <a:r>
              <a:rPr lang="en-US" sz="1800">
                <a:solidFill>
                  <a:srgbClr val="000000"/>
                </a:solidFill>
                <a:effectLst/>
                <a:latin typeface="Calibri Light" panose="020F0302020204030204" pitchFamily="34" charset="0"/>
                <a:ea typeface="Calibri" panose="020F0502020204030204" pitchFamily="34" charset="0"/>
                <a:cs typeface="Arial" panose="020B0604020202020204" pitchFamily="34" charset="0"/>
              </a:rPr>
              <a:t>Automation and reducing the cost of serving customers.</a:t>
            </a:r>
            <a:br>
              <a:rPr lang="en-US" sz="1800">
                <a:solidFill>
                  <a:srgbClr val="000000"/>
                </a:solidFill>
                <a:effectLst/>
                <a:latin typeface="Calibri Light" panose="020F0302020204030204" pitchFamily="34" charset="0"/>
                <a:ea typeface="Calibri" panose="020F0502020204030204" pitchFamily="34" charset="0"/>
                <a:cs typeface="Arial" panose="020B0604020202020204" pitchFamily="34" charset="0"/>
              </a:rPr>
            </a:br>
            <a:r>
              <a:rPr lang="en-US" sz="1800">
                <a:solidFill>
                  <a:srgbClr val="000000"/>
                </a:solidFill>
                <a:effectLst/>
                <a:latin typeface="Calibri Light" panose="020F0302020204030204" pitchFamily="34" charset="0"/>
                <a:ea typeface="Calibri" panose="020F0502020204030204" pitchFamily="34" charset="0"/>
                <a:cs typeface="Arial" panose="020B0604020202020204" pitchFamily="34" charset="0"/>
              </a:rPr>
              <a:t>claims processing, claims fraud detection, automated underwriting, submission intake</a:t>
            </a:r>
            <a:endParaRPr lang="de-CH" sz="18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520700" lvl="1" indent="-171450">
              <a:buFontTx/>
              <a:buChar char="-"/>
            </a:pPr>
            <a:r>
              <a:rPr lang="en-US" sz="1800">
                <a:solidFill>
                  <a:srgbClr val="000000"/>
                </a:solidFill>
                <a:effectLst/>
                <a:latin typeface="Calibri Light" panose="020F0302020204030204" pitchFamily="34" charset="0"/>
                <a:ea typeface="Calibri" panose="020F0502020204030204" pitchFamily="34" charset="0"/>
                <a:cs typeface="Arial" panose="020B0604020202020204" pitchFamily="34" charset="0"/>
              </a:rPr>
              <a:t>Expanded data and insight access</a:t>
            </a:r>
            <a:br>
              <a:rPr lang="en-US" sz="1800">
                <a:solidFill>
                  <a:srgbClr val="000000"/>
                </a:solidFill>
                <a:effectLst/>
                <a:latin typeface="Calibri Light" panose="020F0302020204030204" pitchFamily="34" charset="0"/>
                <a:ea typeface="Calibri" panose="020F0502020204030204" pitchFamily="34" charset="0"/>
                <a:cs typeface="Arial" panose="020B0604020202020204" pitchFamily="34" charset="0"/>
              </a:rPr>
            </a:br>
            <a:r>
              <a:rPr lang="en-US" sz="1800">
                <a:solidFill>
                  <a:srgbClr val="000000"/>
                </a:solidFill>
                <a:effectLst/>
                <a:latin typeface="Calibri Light" panose="020F0302020204030204" pitchFamily="34" charset="0"/>
                <a:ea typeface="Calibri" panose="020F0502020204030204" pitchFamily="34" charset="0"/>
                <a:cs typeface="Arial" panose="020B0604020202020204" pitchFamily="34" charset="0"/>
              </a:rPr>
              <a:t>Automated audits, customer segmentation, agent’s self-servicing</a:t>
            </a:r>
          </a:p>
          <a:p>
            <a:pPr marL="520700" lvl="1" indent="-171450">
              <a:buFontTx/>
              <a:buChar char="-"/>
            </a:pPr>
            <a:r>
              <a:rPr lang="en-US" sz="1800">
                <a:effectLst/>
                <a:latin typeface="Calibri Light" panose="020F0302020204030204" pitchFamily="34" charset="0"/>
                <a:ea typeface="Calibri" panose="020F0502020204030204" pitchFamily="34" charset="0"/>
              </a:rPr>
              <a:t>Better, quicker decisions are driven by data</a:t>
            </a:r>
            <a:br>
              <a:rPr lang="en-US" sz="1800">
                <a:effectLst/>
                <a:latin typeface="Calibri Light" panose="020F0302020204030204" pitchFamily="34" charset="0"/>
                <a:ea typeface="Calibri" panose="020F0502020204030204" pitchFamily="34" charset="0"/>
              </a:rPr>
            </a:br>
            <a:r>
              <a:rPr lang="en-US" sz="1800">
                <a:effectLst/>
                <a:latin typeface="Calibri Light" panose="020F0302020204030204" pitchFamily="34" charset="0"/>
                <a:ea typeface="Calibri" panose="020F0502020204030204" pitchFamily="34" charset="0"/>
              </a:rPr>
              <a:t>The right information at the right moment to the right people</a:t>
            </a:r>
            <a:br>
              <a:rPr lang="en-US" sz="1800">
                <a:effectLst/>
                <a:latin typeface="Calibri Light" panose="020F0302020204030204" pitchFamily="34" charset="0"/>
                <a:ea typeface="Calibri" panose="020F0502020204030204" pitchFamily="34" charset="0"/>
              </a:rPr>
            </a:br>
            <a:r>
              <a:rPr lang="en-US" sz="1800">
                <a:effectLst/>
                <a:latin typeface="Calibri Light" panose="020F0302020204030204" pitchFamily="34" charset="0"/>
                <a:ea typeface="Calibri" panose="020F0502020204030204" pitchFamily="34" charset="0"/>
              </a:rPr>
              <a:t>Policy servicing, customer lifetime value prediction, product </a:t>
            </a:r>
            <a:r>
              <a:rPr lang="en-US" sz="1800" err="1">
                <a:effectLst/>
                <a:latin typeface="Calibri Light" panose="020F0302020204030204" pitchFamily="34" charset="0"/>
                <a:ea typeface="Calibri" panose="020F0502020204030204" pitchFamily="34" charset="0"/>
              </a:rPr>
              <a:t>reccomendation</a:t>
            </a:r>
            <a:endParaRPr lang="de-CH" sz="1800">
              <a:effectLst/>
              <a:latin typeface="Calibri" panose="020F0502020204030204" pitchFamily="34" charset="0"/>
              <a:ea typeface="Calibri" panose="020F0502020204030204" pitchFamily="34" charset="0"/>
              <a:cs typeface="Arial" panose="020B0604020202020204" pitchFamily="34" charset="0"/>
            </a:endParaRPr>
          </a:p>
          <a:p>
            <a:pPr marL="171450" indent="-171450">
              <a:buFontTx/>
              <a:buChar char="-"/>
            </a:pPr>
            <a:endParaRPr lang="en-GB"/>
          </a:p>
        </p:txBody>
      </p:sp>
      <p:sp>
        <p:nvSpPr>
          <p:cNvPr id="4" name="Slide Number Placeholder 3"/>
          <p:cNvSpPr>
            <a:spLocks noGrp="1"/>
          </p:cNvSpPr>
          <p:nvPr>
            <p:ph type="sldNum" sz="quarter" idx="5"/>
          </p:nvPr>
        </p:nvSpPr>
        <p:spPr/>
        <p:txBody>
          <a:bodyPr/>
          <a:lstStyle/>
          <a:p>
            <a:fld id="{CF8ED666-4372-485F-9851-ED435EF4ACCF}" type="slidenum">
              <a:rPr lang="en-GB" smtClean="0"/>
              <a:pPr/>
              <a:t>5</a:t>
            </a:fld>
            <a:endParaRPr lang="en-GB"/>
          </a:p>
        </p:txBody>
      </p:sp>
    </p:spTree>
    <p:extLst>
      <p:ext uri="{BB962C8B-B14F-4D97-AF65-F5344CB8AC3E}">
        <p14:creationId xmlns:p14="http://schemas.microsoft.com/office/powerpoint/2010/main" val="1131053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take-away: the role of the actuary won’t disappear in the short term due to AI, on the contrary, AI is an opportunity for actuaries to drive discussions along the entire value chain (not only pricing/RM)</a:t>
            </a:r>
          </a:p>
        </p:txBody>
      </p:sp>
      <p:sp>
        <p:nvSpPr>
          <p:cNvPr id="4" name="Slide Number Placeholder 3"/>
          <p:cNvSpPr>
            <a:spLocks noGrp="1"/>
          </p:cNvSpPr>
          <p:nvPr>
            <p:ph type="sldNum" sz="quarter" idx="5"/>
          </p:nvPr>
        </p:nvSpPr>
        <p:spPr/>
        <p:txBody>
          <a:bodyPr/>
          <a:lstStyle/>
          <a:p>
            <a:fld id="{CF8ED666-4372-485F-9851-ED435EF4ACCF}" type="slidenum">
              <a:rPr lang="en-GB" smtClean="0"/>
              <a:pPr/>
              <a:t>6</a:t>
            </a:fld>
            <a:endParaRPr lang="en-GB"/>
          </a:p>
        </p:txBody>
      </p:sp>
    </p:spTree>
    <p:extLst>
      <p:ext uri="{BB962C8B-B14F-4D97-AF65-F5344CB8AC3E}">
        <p14:creationId xmlns:p14="http://schemas.microsoft.com/office/powerpoint/2010/main" val="19482508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hemeOverride" Target="../theme/themeOverride1.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2.emf"/><Relationship Id="rId2" Type="http://schemas.openxmlformats.org/officeDocument/2006/relationships/tags" Target="../tags/tag28.xml"/><Relationship Id="rId1" Type="http://schemas.openxmlformats.org/officeDocument/2006/relationships/themeOverride" Target="../theme/themeOverride10.xml"/><Relationship Id="rId6" Type="http://schemas.openxmlformats.org/officeDocument/2006/relationships/slideMaster" Target="../slideMasters/slideMaster1.xml"/><Relationship Id="rId5" Type="http://schemas.openxmlformats.org/officeDocument/2006/relationships/tags" Target="../tags/tag31.xml"/><Relationship Id="rId4" Type="http://schemas.openxmlformats.org/officeDocument/2006/relationships/tags" Target="../tags/tag30.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2.emf"/><Relationship Id="rId2" Type="http://schemas.openxmlformats.org/officeDocument/2006/relationships/tags" Target="../tags/tag32.xml"/><Relationship Id="rId1" Type="http://schemas.openxmlformats.org/officeDocument/2006/relationships/themeOverride" Target="../theme/themeOverride11.xml"/><Relationship Id="rId6" Type="http://schemas.openxmlformats.org/officeDocument/2006/relationships/slideMaster" Target="../slideMasters/slideMaster1.xml"/><Relationship Id="rId5" Type="http://schemas.openxmlformats.org/officeDocument/2006/relationships/tags" Target="../tags/tag35.xml"/><Relationship Id="rId4" Type="http://schemas.openxmlformats.org/officeDocument/2006/relationships/tags" Target="../tags/tag34.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2.emf"/><Relationship Id="rId2" Type="http://schemas.openxmlformats.org/officeDocument/2006/relationships/tags" Target="../tags/tag36.xml"/><Relationship Id="rId1" Type="http://schemas.openxmlformats.org/officeDocument/2006/relationships/themeOverride" Target="../theme/themeOverride12.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41.xml"/><Relationship Id="rId7"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hemeOverride" Target="../theme/themeOverride13.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hemeOverride" Target="../theme/themeOverride1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2.emf"/><Relationship Id="rId2" Type="http://schemas.openxmlformats.org/officeDocument/2006/relationships/tags" Target="../tags/tag50.xml"/><Relationship Id="rId1" Type="http://schemas.openxmlformats.org/officeDocument/2006/relationships/themeOverride" Target="../theme/themeOverride15.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2.emf"/><Relationship Id="rId2" Type="http://schemas.openxmlformats.org/officeDocument/2006/relationships/tags" Target="../tags/tag54.xml"/><Relationship Id="rId1" Type="http://schemas.openxmlformats.org/officeDocument/2006/relationships/themeOverride" Target="../theme/themeOverride16.xml"/><Relationship Id="rId6" Type="http://schemas.openxmlformats.org/officeDocument/2006/relationships/slideMaster" Target="../slideMasters/slideMaster1.xml"/><Relationship Id="rId5" Type="http://schemas.openxmlformats.org/officeDocument/2006/relationships/tags" Target="../tags/tag57.xml"/><Relationship Id="rId4" Type="http://schemas.openxmlformats.org/officeDocument/2006/relationships/tags" Target="../tags/tag56.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hemeOverride" Target="../theme/themeOverride17.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hemeOverride" Target="../theme/themeOverride18.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hemeOverride" Target="../theme/themeOverride19.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hemeOverride" Target="../theme/themeOverride2.xml"/><Relationship Id="rId6" Type="http://schemas.openxmlformats.org/officeDocument/2006/relationships/image" Target="../media/image2.emf"/><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hemeOverride" Target="../theme/themeOverride20.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hemeOverride" Target="../theme/themeOverride21.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hemeOverride" Target="../theme/themeOverride22.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hemeOverride" Target="../theme/themeOverride23.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hemeOverride" Target="../theme/themeOverride24.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hemeOverride" Target="../theme/themeOverride25.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hemeOverride" Target="../theme/themeOverride26.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8.xml"/><Relationship Id="rId1" Type="http://schemas.openxmlformats.org/officeDocument/2006/relationships/themeOverride" Target="../theme/themeOverride27.xml"/><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9.xml"/><Relationship Id="rId1" Type="http://schemas.openxmlformats.org/officeDocument/2006/relationships/themeOverride" Target="../theme/themeOverride28.xml"/><Relationship Id="rId4" Type="http://schemas.openxmlformats.org/officeDocument/2006/relationships/image" Target="../media/image2.emf"/></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hemeOverride" Target="../theme/themeOverride29.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hemeOverride" Target="../theme/themeOverride3.xml"/><Relationship Id="rId6" Type="http://schemas.openxmlformats.org/officeDocument/2006/relationships/image" Target="../media/image2.emf"/><Relationship Id="rId5" Type="http://schemas.openxmlformats.org/officeDocument/2006/relationships/slideMaster" Target="../slideMasters/slideMaster1.xml"/><Relationship Id="rId4" Type="http://schemas.openxmlformats.org/officeDocument/2006/relationships/tags" Target="../tags/tag12.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hemeOverride" Target="../theme/themeOverride30.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hemeOverride" Target="../theme/themeOverride31.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hemeOverride" Target="../theme/themeOverride32.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hemeOverride" Target="../theme/themeOverride33.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hemeOverride" Target="../theme/themeOverride34.xml"/><Relationship Id="rId6" Type="http://schemas.openxmlformats.org/officeDocument/2006/relationships/image" Target="../media/image2.emf"/><Relationship Id="rId5" Type="http://schemas.openxmlformats.org/officeDocument/2006/relationships/slideMaster" Target="../slideMasters/slideMaster1.xml"/><Relationship Id="rId4" Type="http://schemas.openxmlformats.org/officeDocument/2006/relationships/tags" Target="../tags/tag92.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hemeOverride" Target="../theme/themeOverride35.xml"/><Relationship Id="rId6" Type="http://schemas.openxmlformats.org/officeDocument/2006/relationships/image" Target="../media/image2.emf"/><Relationship Id="rId5" Type="http://schemas.openxmlformats.org/officeDocument/2006/relationships/slideMaster" Target="../slideMasters/slideMaster1.xml"/><Relationship Id="rId4" Type="http://schemas.openxmlformats.org/officeDocument/2006/relationships/tags" Target="../tags/tag95.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hemeOverride" Target="../theme/themeOverride36.xml"/><Relationship Id="rId6" Type="http://schemas.openxmlformats.org/officeDocument/2006/relationships/image" Target="../media/image2.emf"/><Relationship Id="rId5" Type="http://schemas.openxmlformats.org/officeDocument/2006/relationships/slideMaster" Target="../slideMasters/slideMaster1.xml"/><Relationship Id="rId4" Type="http://schemas.openxmlformats.org/officeDocument/2006/relationships/tags" Target="../tags/tag98.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hemeOverride" Target="../theme/themeOverride37.xml"/><Relationship Id="rId6" Type="http://schemas.openxmlformats.org/officeDocument/2006/relationships/image" Target="../media/image2.emf"/><Relationship Id="rId5" Type="http://schemas.openxmlformats.org/officeDocument/2006/relationships/slideMaster" Target="../slideMasters/slideMaster1.xml"/><Relationship Id="rId4" Type="http://schemas.openxmlformats.org/officeDocument/2006/relationships/tags" Target="../tags/tag101.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hemeOverride" Target="../theme/themeOverride38.xml"/><Relationship Id="rId6" Type="http://schemas.openxmlformats.org/officeDocument/2006/relationships/image" Target="../media/image2.emf"/><Relationship Id="rId5" Type="http://schemas.openxmlformats.org/officeDocument/2006/relationships/slideMaster" Target="../slideMasters/slideMaster1.xml"/><Relationship Id="rId4" Type="http://schemas.openxmlformats.org/officeDocument/2006/relationships/tags" Target="../tags/tag104.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hemeOverride" Target="../theme/themeOverride39.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hemeOverride" Target="../theme/themeOverride4.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hemeOverride" Target="../theme/themeOverride40.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image" Target="../media/image2.emf"/><Relationship Id="rId2" Type="http://schemas.openxmlformats.org/officeDocument/2006/relationships/tags" Target="../tags/tag109.xml"/><Relationship Id="rId1" Type="http://schemas.openxmlformats.org/officeDocument/2006/relationships/themeOverride" Target="../theme/themeOverride41.xml"/><Relationship Id="rId6" Type="http://schemas.openxmlformats.org/officeDocument/2006/relationships/slideMaster" Target="../slideMasters/slideMaster1.xml"/><Relationship Id="rId5" Type="http://schemas.openxmlformats.org/officeDocument/2006/relationships/tags" Target="../tags/tag112.xml"/><Relationship Id="rId4" Type="http://schemas.openxmlformats.org/officeDocument/2006/relationships/tags" Target="../tags/tag111.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hemeOverride" Target="../theme/themeOverride42.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hemeOverride" Target="../theme/themeOverride43.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hemeOverride" Target="../theme/themeOverride44.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hemeOverride" Target="../theme/themeOverride45.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hemeOverride" Target="../theme/themeOverride46.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hemeOverride" Target="../theme/themeOverride47.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hemeOverride" Target="../theme/themeOverride48.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hemeOverride" Target="../theme/themeOverride49.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hemeOverride" Target="../theme/themeOverride5.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hemeOverride" Target="../theme/themeOverride50.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hemeOverride" Target="../theme/themeOverride51.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hemeOverride" Target="../theme/themeOverride52.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hemeOverride" Target="../theme/themeOverride53.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hemeOverride" Target="../theme/themeOverride54.xml"/><Relationship Id="rId6" Type="http://schemas.openxmlformats.org/officeDocument/2006/relationships/image" Target="../media/image2.emf"/><Relationship Id="rId5" Type="http://schemas.openxmlformats.org/officeDocument/2006/relationships/slideMaster" Target="../slideMasters/slideMaster1.xml"/><Relationship Id="rId4" Type="http://schemas.openxmlformats.org/officeDocument/2006/relationships/tags" Target="../tags/tag139.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hemeOverride" Target="../theme/themeOverride55.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hemeOverride" Target="../theme/themeOverride56.xml"/><Relationship Id="rId6" Type="http://schemas.openxmlformats.org/officeDocument/2006/relationships/image" Target="../media/image2.emf"/><Relationship Id="rId5" Type="http://schemas.openxmlformats.org/officeDocument/2006/relationships/slideMaster" Target="../slideMasters/slideMaster1.xml"/><Relationship Id="rId4" Type="http://schemas.openxmlformats.org/officeDocument/2006/relationships/tags" Target="../tags/tag144.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hemeOverride" Target="../theme/themeOverride57.xml"/><Relationship Id="rId6" Type="http://schemas.openxmlformats.org/officeDocument/2006/relationships/image" Target="../media/image2.emf"/><Relationship Id="rId5" Type="http://schemas.openxmlformats.org/officeDocument/2006/relationships/slideMaster" Target="../slideMasters/slideMaster1.xml"/><Relationship Id="rId4" Type="http://schemas.openxmlformats.org/officeDocument/2006/relationships/tags" Target="../tags/tag147.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hemeOverride" Target="../theme/themeOverride58.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hemeOverride" Target="../theme/themeOverride59.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hemeOverride" Target="../theme/themeOverride6.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2.xml"/><Relationship Id="rId1" Type="http://schemas.openxmlformats.org/officeDocument/2006/relationships/themeOverride" Target="../theme/themeOverride60.xml"/><Relationship Id="rId4" Type="http://schemas.openxmlformats.org/officeDocument/2006/relationships/image" Target="../media/image2.emf"/></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3.xml"/><Relationship Id="rId1" Type="http://schemas.openxmlformats.org/officeDocument/2006/relationships/themeOverride" Target="../theme/themeOverride61.xml"/><Relationship Id="rId4" Type="http://schemas.openxmlformats.org/officeDocument/2006/relationships/image" Target="../media/image2.emf"/></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4.xml"/><Relationship Id="rId1" Type="http://schemas.openxmlformats.org/officeDocument/2006/relationships/themeOverride" Target="../theme/themeOverride62.xml"/><Relationship Id="rId4" Type="http://schemas.openxmlformats.org/officeDocument/2006/relationships/image" Target="../media/image2.emf"/></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5.xml"/><Relationship Id="rId1" Type="http://schemas.openxmlformats.org/officeDocument/2006/relationships/themeOverride" Target="../theme/themeOverride63.xml"/><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hemeOverride" Target="../theme/themeOverride64.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hemeOverride" Target="../theme/themeOverride7.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hemeOverride" Target="../theme/themeOverride8.xml"/><Relationship Id="rId6" Type="http://schemas.openxmlformats.org/officeDocument/2006/relationships/image" Target="../media/image2.emf"/><Relationship Id="rId5" Type="http://schemas.openxmlformats.org/officeDocument/2006/relationships/slideMaster" Target="../slideMasters/slideMaster1.xml"/><Relationship Id="rId4" Type="http://schemas.openxmlformats.org/officeDocument/2006/relationships/tags" Target="../tags/tag23.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2.emf"/><Relationship Id="rId2" Type="http://schemas.openxmlformats.org/officeDocument/2006/relationships/tags" Target="../tags/tag24.xml"/><Relationship Id="rId1" Type="http://schemas.openxmlformats.org/officeDocument/2006/relationships/themeOverride" Target="../theme/themeOverride9.xml"/><Relationship Id="rId6" Type="http://schemas.openxmlformats.org/officeDocument/2006/relationships/slideMaster" Target="../slideMasters/slideMaster1.xml"/><Relationship Id="rId5" Type="http://schemas.openxmlformats.org/officeDocument/2006/relationships/tags" Target="../tags/tag27.xml"/><Relationship Id="rId4" Type="http://schemas.openxmlformats.org/officeDocument/2006/relationships/tags" Target="../tags/tag2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 Color Only" preserve="1" userDrawn="1">
  <p:cSld name="Title Slide - Color Only">
    <p:bg bwMode="gray">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GB"/>
              <a:t>Click to edit Master title style</a:t>
            </a:r>
          </a:p>
        </p:txBody>
      </p:sp>
      <p:sp>
        <p:nvSpPr>
          <p:cNvPr id="3" name="Subtitle 2"/>
          <p:cNvSpPr>
            <a:spLocks noGrp="1"/>
          </p:cNvSpPr>
          <p:nvPr>
            <p:ph type="subTitle" idx="1"/>
          </p:nvPr>
        </p:nvSpPr>
        <p:spPr bwMode="white">
          <a:xfrm>
            <a:off x="695325" y="2996952"/>
            <a:ext cx="9913177" cy="288032"/>
          </a:xfrm>
          <a:prstGeom prst="rect">
            <a:avLst/>
          </a:prstGeom>
        </p:spPr>
        <p:txBody>
          <a:bodyPr/>
          <a:lstStyle>
            <a:lvl1pPr marL="0" indent="0" algn="l">
              <a:lnSpc>
                <a:spcPct val="100000"/>
              </a:lnSpc>
              <a:spcBef>
                <a:spcPts val="0"/>
              </a:spcBef>
              <a:buNone/>
              <a:defRPr sz="18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pic>
        <p:nvPicPr>
          <p:cNvPr id="5" name="Picture 4">
            <a:extLst>
              <a:ext uri="{FF2B5EF4-FFF2-40B4-BE49-F238E27FC236}">
                <a16:creationId xmlns:a16="http://schemas.microsoft.com/office/drawing/2014/main" id="{B5B7F4FA-AA78-1465-171F-093334CFD2B2}"/>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263426" y="301052"/>
            <a:ext cx="1379177" cy="324512"/>
          </a:xfrm>
          <a:prstGeom prst="rect">
            <a:avLst/>
          </a:prstGeom>
        </p:spPr>
      </p:pic>
    </p:spTree>
    <p:extLst>
      <p:ext uri="{BB962C8B-B14F-4D97-AF65-F5344CB8AC3E}">
        <p14:creationId xmlns:p14="http://schemas.microsoft.com/office/powerpoint/2010/main" val="313134222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Section Header - Color and Number" preserve="1" userDrawn="1">
  <p:cSld name="Section Header - Color and Numb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hasCustomPrompt="1"/>
          </p:nvPr>
        </p:nvSpPr>
        <p:spPr>
          <a:xfrm>
            <a:off x="460800" y="1659600"/>
            <a:ext cx="6693893" cy="4607598"/>
          </a:xfrm>
          <a:prstGeom prst="rect">
            <a:avLst/>
          </a:prstGeom>
        </p:spPr>
        <p:txBody>
          <a:bodyPr wrap="none" anchor="t" anchorCtr="0">
            <a:noAutofit/>
          </a:bodyPr>
          <a:lstStyle>
            <a:lvl1pPr marL="0" indent="0">
              <a:lnSpc>
                <a:spcPct val="100000"/>
              </a:lnSpc>
              <a:spcBef>
                <a:spcPts val="0"/>
              </a:spcBef>
              <a:buFontTx/>
              <a:buNone/>
              <a:defRPr sz="35000" b="0" spc="-1000" baseline="0">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‹Nr.›</a:t>
            </a:fld>
            <a:endParaRPr lang="en-GB"/>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chemeClr val="bg1"/>
                </a:solidFill>
                <a:latin typeface="SwissReSans" pitchFamily="34" charset="0"/>
                <a:ea typeface="+mn-ea"/>
                <a:cs typeface="+mn-cs"/>
              </a:rPr>
              <a:t>ECA 2024</a:t>
            </a:r>
          </a:p>
        </p:txBody>
      </p:sp>
      <p:pic>
        <p:nvPicPr>
          <p:cNvPr id="7" name="Picture 6">
            <a:extLst>
              <a:ext uri="{FF2B5EF4-FFF2-40B4-BE49-F238E27FC236}">
                <a16:creationId xmlns:a16="http://schemas.microsoft.com/office/drawing/2014/main" id="{629941C3-5631-CE76-691A-1F9C3A1A6108}"/>
              </a:ext>
            </a:extLst>
          </p:cNvPr>
          <p:cNvPicPr>
            <a:picLocks/>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168240915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Header - Light Grey and Number" preserve="1" userDrawn="1">
  <p:cSld name="Section Header - Light Grey and Number">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hasCustomPrompt="1"/>
          </p:nvPr>
        </p:nvSpPr>
        <p:spPr>
          <a:xfrm>
            <a:off x="460800" y="1659600"/>
            <a:ext cx="6693893" cy="4607598"/>
          </a:xfrm>
          <a:prstGeom prst="rect">
            <a:avLst/>
          </a:prstGeom>
        </p:spPr>
        <p:txBody>
          <a:bodyPr wrap="none" anchor="t" anchorCtr="0">
            <a:noAutofit/>
          </a:bodyPr>
          <a:lstStyle>
            <a:lvl1pPr marL="0" indent="0">
              <a:lnSpc>
                <a:spcPct val="100000"/>
              </a:lnSpc>
              <a:spcBef>
                <a:spcPts val="0"/>
              </a:spcBef>
              <a:buFontTx/>
              <a:buNone/>
              <a:defRPr sz="35000" b="0" spc="-1000" baseline="0">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‹Nr.›</a:t>
            </a:fld>
            <a:endParaRPr lang="en-GB"/>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chemeClr val="bg1"/>
                </a:solidFill>
                <a:latin typeface="SwissReSans" pitchFamily="34" charset="0"/>
                <a:ea typeface="+mn-ea"/>
                <a:cs typeface="+mn-cs"/>
              </a:rPr>
              <a:t>ECA 2024</a:t>
            </a:r>
          </a:p>
        </p:txBody>
      </p:sp>
      <p:pic>
        <p:nvPicPr>
          <p:cNvPr id="7" name="Picture 6">
            <a:extLst>
              <a:ext uri="{FF2B5EF4-FFF2-40B4-BE49-F238E27FC236}">
                <a16:creationId xmlns:a16="http://schemas.microsoft.com/office/drawing/2014/main" id="{A4E2EFE5-37BA-531E-C049-2D9EEC9841F4}"/>
              </a:ext>
            </a:extLst>
          </p:cNvPr>
          <p:cNvPicPr>
            <a:picLocks/>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278778117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 - Dark Grey and Number" preserve="1" userDrawn="1">
  <p:cSld name="Section Header - Dark Grey and Number">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hasCustomPrompt="1"/>
          </p:nvPr>
        </p:nvSpPr>
        <p:spPr>
          <a:xfrm>
            <a:off x="460800" y="1659600"/>
            <a:ext cx="6693893" cy="4607598"/>
          </a:xfrm>
          <a:prstGeom prst="rect">
            <a:avLst/>
          </a:prstGeom>
        </p:spPr>
        <p:txBody>
          <a:bodyPr wrap="none" anchor="t" anchorCtr="0">
            <a:noAutofit/>
          </a:bodyPr>
          <a:lstStyle>
            <a:lvl1pPr marL="0" indent="0">
              <a:lnSpc>
                <a:spcPct val="100000"/>
              </a:lnSpc>
              <a:spcBef>
                <a:spcPts val="0"/>
              </a:spcBef>
              <a:buFontTx/>
              <a:buNone/>
              <a:defRPr sz="35000" b="0" spc="-1000" baseline="0">
                <a:solidFill>
                  <a:schemeClr val="bg2"/>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‹Nr.›</a:t>
            </a:fld>
            <a:endParaRPr lang="en-GB"/>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chemeClr val="bg1"/>
                </a:solidFill>
                <a:latin typeface="SwissReSans" pitchFamily="34" charset="0"/>
                <a:ea typeface="+mn-ea"/>
                <a:cs typeface="+mn-cs"/>
              </a:rPr>
              <a:t>ECA 2024</a:t>
            </a:r>
          </a:p>
        </p:txBody>
      </p:sp>
      <p:pic>
        <p:nvPicPr>
          <p:cNvPr id="7" name="Picture 6">
            <a:extLst>
              <a:ext uri="{FF2B5EF4-FFF2-40B4-BE49-F238E27FC236}">
                <a16:creationId xmlns:a16="http://schemas.microsoft.com/office/drawing/2014/main" id="{1F56DD61-3A9A-1575-613E-BC4C2FEC070A}"/>
              </a:ext>
            </a:extLst>
          </p:cNvPr>
          <p:cNvPicPr>
            <a:picLocks/>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197159289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Header - Color, Image and Number" preserve="1" userDrawn="1">
  <p:cSld name="Section Header - Color, Image and Number">
    <p:bg>
      <p:bgPr>
        <a:solidFill>
          <a:srgbClr val="D1DCD6"/>
        </a:solidFill>
        <a:effectLst/>
      </p:bgPr>
    </p:bg>
    <p:spTree>
      <p:nvGrpSpPr>
        <p:cNvPr id="1" name=""/>
        <p:cNvGrpSpPr/>
        <p:nvPr/>
      </p:nvGrpSpPr>
      <p:grpSpPr>
        <a:xfrm>
          <a:off x="0" y="0"/>
          <a:ext cx="0" cy="0"/>
          <a:chOff x="0" y="0"/>
          <a:chExt cx="0" cy="0"/>
        </a:xfrm>
      </p:grpSpPr>
      <p:sp>
        <p:nvSpPr>
          <p:cNvPr id="12" name="Gradient">
            <a:extLst>
              <a:ext uri="{FF2B5EF4-FFF2-40B4-BE49-F238E27FC236}">
                <a16:creationId xmlns:a16="http://schemas.microsoft.com/office/drawing/2014/main" id="{2AD77173-72CE-4F00-9F97-0D8F1104BFBF}"/>
              </a:ext>
            </a:extLst>
          </p:cNvPr>
          <p:cNvSpPr/>
          <p:nvPr userDrawn="1">
            <p:custDataLst>
              <p:tags r:id="rId2"/>
            </p:custDataLst>
          </p:nvPr>
        </p:nvSpPr>
        <p:spPr bwMode="gray">
          <a:xfrm>
            <a:off x="0" y="-1"/>
            <a:ext cx="609600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0" baseline="0" err="1">
              <a:latin typeface="SwissReSans" pitchFamily="34" charset="0"/>
            </a:endParaRPr>
          </a:p>
        </p:txBody>
      </p:sp>
      <p:sp>
        <p:nvSpPr>
          <p:cNvPr id="15" name="Picture Placeholder 7">
            <a:extLst>
              <a:ext uri="{FF2B5EF4-FFF2-40B4-BE49-F238E27FC236}">
                <a16:creationId xmlns:a16="http://schemas.microsoft.com/office/drawing/2014/main" id="{C75E534B-00AB-495E-BB30-50E8FE003185}"/>
              </a:ext>
            </a:extLst>
          </p:cNvPr>
          <p:cNvSpPr>
            <a:spLocks noGrp="1"/>
          </p:cNvSpPr>
          <p:nvPr>
            <p:ph type="pic" sz="quarter" idx="16"/>
          </p:nvPr>
        </p:nvSpPr>
        <p:spPr bwMode="gray">
          <a:xfrm>
            <a:off x="6096000" y="0"/>
            <a:ext cx="6096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2" name="Title 1"/>
          <p:cNvSpPr>
            <a:spLocks noGrp="1"/>
          </p:cNvSpPr>
          <p:nvPr>
            <p:ph type="title" hasCustomPrompt="1"/>
          </p:nvPr>
        </p:nvSpPr>
        <p:spPr bwMode="gray">
          <a:xfrm>
            <a:off x="695325" y="692150"/>
            <a:ext cx="5040635"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hasCustomPrompt="1"/>
          </p:nvPr>
        </p:nvSpPr>
        <p:spPr>
          <a:xfrm>
            <a:off x="529200" y="2908800"/>
            <a:ext cx="4472180" cy="3847207"/>
          </a:xfrm>
          <a:prstGeom prst="rect">
            <a:avLst/>
          </a:prstGeom>
        </p:spPr>
        <p:txBody>
          <a:bodyPr wrap="none" anchor="t">
            <a:noAutofit/>
          </a:bodyPr>
          <a:lstStyle>
            <a:lvl1pPr marL="0" indent="0">
              <a:spcBef>
                <a:spcPts val="0"/>
              </a:spcBef>
              <a:buFontTx/>
              <a:buNone/>
              <a:defRPr sz="25000" b="0" spc="-1000" baseline="0">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3"/>
            </p:custDataLst>
          </p:nvPr>
        </p:nvSpPr>
        <p:spPr/>
        <p:txBody>
          <a:bodyPr/>
          <a:lstStyle>
            <a:lvl1pPr>
              <a:defRPr>
                <a:solidFill>
                  <a:schemeClr val="bg1"/>
                </a:solidFill>
              </a:defRPr>
            </a:lvl1pPr>
          </a:lstStyle>
          <a:p>
            <a:fld id="{5E4D2043-7E31-4A53-BD33-72A88E682172}" type="slidenum">
              <a:rPr lang="en-GB" smtClean="0"/>
              <a:pPr/>
              <a:t>‹Nr.›</a:t>
            </a:fld>
            <a:endParaRPr lang="en-GB"/>
          </a:p>
        </p:txBody>
      </p:sp>
      <p:sp>
        <p:nvSpPr>
          <p:cNvPr id="11" name="Classification"/>
          <p:cNvSpPr txBox="1">
            <a:spLocks noChangeArrowheads="1"/>
          </p:cNvSpPr>
          <p:nvPr userDrawn="1">
            <p:custDataLst>
              <p:tags r:id="rId4"/>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chemeClr val="bg1"/>
              </a:solidFill>
              <a:latin typeface="SwissReSans" pitchFamily="34" charset="0"/>
            </a:endParaRPr>
          </a:p>
        </p:txBody>
      </p:sp>
      <p:sp>
        <p:nvSpPr>
          <p:cNvPr id="14" name="Footer"/>
          <p:cNvSpPr txBox="1">
            <a:spLocks/>
          </p:cNvSpPr>
          <p:nvPr userDrawn="1">
            <p:custDataLst>
              <p:tags r:id="rId5"/>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chemeClr val="bg1"/>
                </a:solidFill>
                <a:latin typeface="SwissReSans" pitchFamily="34" charset="0"/>
                <a:ea typeface="+mn-ea"/>
                <a:cs typeface="+mn-cs"/>
              </a:rPr>
              <a:t>ECA 2024</a:t>
            </a:r>
          </a:p>
        </p:txBody>
      </p:sp>
      <p:pic>
        <p:nvPicPr>
          <p:cNvPr id="7" name="Picture 6">
            <a:extLst>
              <a:ext uri="{FF2B5EF4-FFF2-40B4-BE49-F238E27FC236}">
                <a16:creationId xmlns:a16="http://schemas.microsoft.com/office/drawing/2014/main" id="{FDD7E9E5-BF5E-F509-FFA8-152CEAD7CE6A}"/>
              </a:ext>
            </a:extLst>
          </p:cNvPr>
          <p:cNvPicPr>
            <a:picLocks/>
          </p:cNvPicPr>
          <p:nvPr userDrawn="1">
            <p:custDataLst>
              <p:tags r:id="rId6"/>
            </p:custDataLst>
          </p:nvPr>
        </p:nvPicPr>
        <p:blipFill>
          <a:blip r:embed="rId8"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231781175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Header - Color (transparent), Image and Number" preserve="1" userDrawn="1">
  <p:cSld name="Section Header - Color (transparent), Image and Number">
    <p:bg>
      <p:bgPr>
        <a:solidFill>
          <a:srgbClr val="D1DCD6"/>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75E534B-00AB-495E-BB30-50E8FE003185}"/>
              </a:ext>
            </a:extLst>
          </p:cNvPr>
          <p:cNvSpPr>
            <a:spLocks noGrp="1"/>
          </p:cNvSpPr>
          <p:nvPr>
            <p:ph type="pic" sz="quarter" idx="16"/>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12" name="Gradient">
            <a:extLst>
              <a:ext uri="{FF2B5EF4-FFF2-40B4-BE49-F238E27FC236}">
                <a16:creationId xmlns:a16="http://schemas.microsoft.com/office/drawing/2014/main" id="{2AD77173-72CE-4F00-9F97-0D8F1104BFBF}"/>
              </a:ext>
            </a:extLst>
          </p:cNvPr>
          <p:cNvSpPr/>
          <p:nvPr userDrawn="1">
            <p:custDataLst>
              <p:tags r:id="rId2"/>
            </p:custDataLst>
          </p:nvPr>
        </p:nvSpPr>
        <p:spPr bwMode="gray">
          <a:xfrm>
            <a:off x="0" y="-1"/>
            <a:ext cx="609600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0" baseline="0" err="1">
              <a:latin typeface="SwissReSans" pitchFamily="34" charset="0"/>
            </a:endParaRPr>
          </a:p>
        </p:txBody>
      </p:sp>
      <p:sp>
        <p:nvSpPr>
          <p:cNvPr id="2" name="Title 1"/>
          <p:cNvSpPr>
            <a:spLocks noGrp="1"/>
          </p:cNvSpPr>
          <p:nvPr>
            <p:ph type="title" hasCustomPrompt="1"/>
          </p:nvPr>
        </p:nvSpPr>
        <p:spPr bwMode="gray">
          <a:xfrm>
            <a:off x="695325" y="692150"/>
            <a:ext cx="5040635"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hasCustomPrompt="1"/>
          </p:nvPr>
        </p:nvSpPr>
        <p:spPr>
          <a:xfrm>
            <a:off x="529200" y="2908800"/>
            <a:ext cx="4472180" cy="3847207"/>
          </a:xfrm>
          <a:prstGeom prst="rect">
            <a:avLst/>
          </a:prstGeom>
        </p:spPr>
        <p:txBody>
          <a:bodyPr wrap="none" anchor="t">
            <a:noAutofit/>
          </a:bodyPr>
          <a:lstStyle>
            <a:lvl1pPr marL="0" indent="0">
              <a:spcBef>
                <a:spcPts val="0"/>
              </a:spcBef>
              <a:buFontTx/>
              <a:buNone/>
              <a:defRPr sz="25000" b="0" spc="-1000" baseline="0">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3"/>
            </p:custDataLst>
          </p:nvPr>
        </p:nvSpPr>
        <p:spPr/>
        <p:txBody>
          <a:bodyPr/>
          <a:lstStyle>
            <a:lvl1pPr>
              <a:defRPr>
                <a:solidFill>
                  <a:schemeClr val="bg1"/>
                </a:solidFill>
              </a:defRPr>
            </a:lvl1pPr>
          </a:lstStyle>
          <a:p>
            <a:fld id="{5E4D2043-7E31-4A53-BD33-72A88E682172}" type="slidenum">
              <a:rPr lang="en-GB" smtClean="0"/>
              <a:pPr/>
              <a:t>‹Nr.›</a:t>
            </a:fld>
            <a:endParaRPr lang="en-GB"/>
          </a:p>
        </p:txBody>
      </p:sp>
      <p:sp>
        <p:nvSpPr>
          <p:cNvPr id="11" name="Classification"/>
          <p:cNvSpPr txBox="1">
            <a:spLocks noChangeArrowheads="1"/>
          </p:cNvSpPr>
          <p:nvPr userDrawn="1">
            <p:custDataLst>
              <p:tags r:id="rId4"/>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chemeClr val="bg1"/>
              </a:solidFill>
              <a:latin typeface="SwissReSans" pitchFamily="34" charset="0"/>
            </a:endParaRPr>
          </a:p>
        </p:txBody>
      </p:sp>
      <p:sp>
        <p:nvSpPr>
          <p:cNvPr id="14" name="Footer"/>
          <p:cNvSpPr txBox="1">
            <a:spLocks/>
          </p:cNvSpPr>
          <p:nvPr userDrawn="1">
            <p:custDataLst>
              <p:tags r:id="rId5"/>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chemeClr val="bg1"/>
                </a:solidFill>
                <a:latin typeface="SwissReSans" pitchFamily="34" charset="0"/>
                <a:ea typeface="+mn-ea"/>
                <a:cs typeface="+mn-cs"/>
              </a:rPr>
              <a:t>ECA 2024</a:t>
            </a:r>
          </a:p>
        </p:txBody>
      </p:sp>
      <p:pic>
        <p:nvPicPr>
          <p:cNvPr id="7" name="Picture 6">
            <a:extLst>
              <a:ext uri="{FF2B5EF4-FFF2-40B4-BE49-F238E27FC236}">
                <a16:creationId xmlns:a16="http://schemas.microsoft.com/office/drawing/2014/main" id="{F33687F4-9008-A316-F02D-C5E50AF60B53}"/>
              </a:ext>
            </a:extLst>
          </p:cNvPr>
          <p:cNvPicPr>
            <a:picLocks/>
          </p:cNvPicPr>
          <p:nvPr userDrawn="1">
            <p:custDataLst>
              <p:tags r:id="rId6"/>
            </p:custDataLst>
          </p:nvPr>
        </p:nvPicPr>
        <p:blipFill>
          <a:blip r:embed="rId8"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394668990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ection Header - Image and Number" preserve="1" userDrawn="1">
  <p:cSld name="Section Header - Image and Number">
    <p:bg>
      <p:bgPr>
        <a:solidFill>
          <a:srgbClr val="D1DCD6"/>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75E534B-00AB-495E-BB30-50E8FE003185}"/>
              </a:ext>
            </a:extLst>
          </p:cNvPr>
          <p:cNvSpPr>
            <a:spLocks noGrp="1"/>
          </p:cNvSpPr>
          <p:nvPr>
            <p:ph type="pic" sz="quarter" idx="16"/>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hasCustomPrompt="1"/>
          </p:nvPr>
        </p:nvSpPr>
        <p:spPr>
          <a:xfrm>
            <a:off x="529200" y="2908800"/>
            <a:ext cx="4472180" cy="3847207"/>
          </a:xfrm>
          <a:prstGeom prst="rect">
            <a:avLst/>
          </a:prstGeom>
        </p:spPr>
        <p:txBody>
          <a:bodyPr wrap="none" anchor="t">
            <a:noAutofit/>
          </a:bodyPr>
          <a:lstStyle>
            <a:lvl1pPr marL="0" indent="0">
              <a:spcBef>
                <a:spcPts val="0"/>
              </a:spcBef>
              <a:buFontTx/>
              <a:buNone/>
              <a:defRPr sz="25000" b="0" spc="-1000" baseline="0">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‹Nr.›</a:t>
            </a:fld>
            <a:endParaRPr lang="en-GB"/>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chemeClr val="bg1"/>
                </a:solidFill>
                <a:latin typeface="SwissReSans" pitchFamily="34" charset="0"/>
                <a:ea typeface="+mn-ea"/>
                <a:cs typeface="+mn-cs"/>
              </a:rPr>
              <a:t>ECA 2024</a:t>
            </a:r>
          </a:p>
        </p:txBody>
      </p:sp>
      <p:pic>
        <p:nvPicPr>
          <p:cNvPr id="7" name="Picture 6">
            <a:extLst>
              <a:ext uri="{FF2B5EF4-FFF2-40B4-BE49-F238E27FC236}">
                <a16:creationId xmlns:a16="http://schemas.microsoft.com/office/drawing/2014/main" id="{22FE7171-9D41-59E6-8B79-E2E6B9C583B8}"/>
              </a:ext>
            </a:extLst>
          </p:cNvPr>
          <p:cNvPicPr>
            <a:picLocks/>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47532344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entered Text" preserve="1" userDrawn="1">
  <p:cSld name="Centered Text">
    <p:bg>
      <p:bgPr>
        <a:solidFill>
          <a:schemeClr val="tx2"/>
        </a:solidFill>
        <a:effectLst/>
      </p:bgPr>
    </p:bg>
    <p:spTree>
      <p:nvGrpSpPr>
        <p:cNvPr id="1" name=""/>
        <p:cNvGrpSpPr/>
        <p:nvPr/>
      </p:nvGrpSpPr>
      <p:grpSpPr>
        <a:xfrm>
          <a:off x="0" y="0"/>
          <a:ext cx="0" cy="0"/>
          <a:chOff x="0" y="0"/>
          <a:chExt cx="0" cy="0"/>
        </a:xfrm>
      </p:grpSpPr>
      <p:sp>
        <p:nvSpPr>
          <p:cNvPr id="12" name="Picture Placeholder 7">
            <a:extLst>
              <a:ext uri="{FF2B5EF4-FFF2-40B4-BE49-F238E27FC236}">
                <a16:creationId xmlns:a16="http://schemas.microsoft.com/office/drawing/2014/main" id="{262EFBBE-88F0-45C6-8773-A0193D549231}"/>
              </a:ext>
            </a:extLst>
          </p:cNvPr>
          <p:cNvSpPr>
            <a:spLocks noGrp="1"/>
          </p:cNvSpPr>
          <p:nvPr>
            <p:ph type="pic" sz="quarter" idx="16"/>
          </p:nvPr>
        </p:nvSpPr>
        <p:spPr bwMode="gray">
          <a:xfrm>
            <a:off x="0" y="0"/>
            <a:ext cx="12192000" cy="6858000"/>
          </a:xfrm>
          <a:prstGeom prst="rect">
            <a:avLst/>
          </a:prstGeom>
          <a:noFill/>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2" name="Title 1"/>
          <p:cNvSpPr>
            <a:spLocks noGrp="1"/>
          </p:cNvSpPr>
          <p:nvPr>
            <p:ph type="title"/>
          </p:nvPr>
        </p:nvSpPr>
        <p:spPr bwMode="gray">
          <a:xfrm>
            <a:off x="695325" y="2622818"/>
            <a:ext cx="10801275" cy="1296168"/>
          </a:xfrm>
        </p:spPr>
        <p:txBody>
          <a:bodyPr vert="horz" lIns="0" tIns="0" rIns="0" bIns="0" rtlCol="0" anchor="ctr" anchorCtr="0">
            <a:noAutofit/>
          </a:bodyPr>
          <a:lstStyle>
            <a:lvl1pPr algn="ctr" defTabSz="914400" rtl="0" eaLnBrk="1" latinLnBrk="0" hangingPunct="1">
              <a:lnSpc>
                <a:spcPct val="80000"/>
              </a:lnSpc>
              <a:spcBef>
                <a:spcPct val="0"/>
              </a:spcBef>
              <a:buNone/>
              <a:defRPr lang="en-GB" sz="9600" kern="1200" spc="-300" baseline="0" dirty="0">
                <a:solidFill>
                  <a:schemeClr val="bg1"/>
                </a:solidFill>
                <a:latin typeface="SwissReSans Light" pitchFamily="34" charset="0"/>
                <a:ea typeface="+mj-ea"/>
                <a:cs typeface="+mj-cs"/>
              </a:defRPr>
            </a:lvl1pPr>
          </a:lstStyle>
          <a:p>
            <a:r>
              <a:rPr lang="en-GB"/>
              <a:t>Click to edit Master title style</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‹Nr.›</a:t>
            </a:fld>
            <a:endParaRPr lang="en-GB"/>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chemeClr val="bg1"/>
                </a:solidFill>
                <a:latin typeface="SwissReSans" pitchFamily="34" charset="0"/>
                <a:ea typeface="+mn-ea"/>
                <a:cs typeface="+mn-cs"/>
              </a:rPr>
              <a:t>ECA 2024</a:t>
            </a:r>
          </a:p>
        </p:txBody>
      </p:sp>
      <p:pic>
        <p:nvPicPr>
          <p:cNvPr id="7" name="Picture 6">
            <a:extLst>
              <a:ext uri="{FF2B5EF4-FFF2-40B4-BE49-F238E27FC236}">
                <a16:creationId xmlns:a16="http://schemas.microsoft.com/office/drawing/2014/main" id="{21307B24-F868-0F10-AA6C-BBD3A24EC0F9}"/>
              </a:ext>
            </a:extLst>
          </p:cNvPr>
          <p:cNvPicPr>
            <a:picLocks/>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294966541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t>Click to edit Master title style</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‹Nr.›</a:t>
            </a:fld>
            <a:endParaRPr lang="en-GB"/>
          </a:p>
        </p:txBody>
      </p:sp>
      <p:sp>
        <p:nvSpPr>
          <p:cNvPr id="4" name="Content Placeholder 3">
            <a:extLst>
              <a:ext uri="{FF2B5EF4-FFF2-40B4-BE49-F238E27FC236}">
                <a16:creationId xmlns:a16="http://schemas.microsoft.com/office/drawing/2014/main" id="{979004AD-930E-45B8-858D-4EAB7C967168}"/>
              </a:ext>
            </a:extLst>
          </p:cNvPr>
          <p:cNvSpPr>
            <a:spLocks noGrp="1"/>
          </p:cNvSpPr>
          <p:nvPr>
            <p:ph sz="quarter" idx="13"/>
          </p:nvPr>
        </p:nvSpPr>
        <p:spPr>
          <a:xfrm>
            <a:off x="695324" y="1628776"/>
            <a:ext cx="11017250" cy="439251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3" name="Picture 2">
            <a:extLst>
              <a:ext uri="{FF2B5EF4-FFF2-40B4-BE49-F238E27FC236}">
                <a16:creationId xmlns:a16="http://schemas.microsoft.com/office/drawing/2014/main" id="{9704A57B-9812-43AC-409B-FF02CE4631CC}"/>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Light Color" preserve="1" userDrawn="1">
  <p:cSld name="Title and Content Light Color">
    <p:bg>
      <p:bgPr>
        <a:solidFill>
          <a:schemeClr val="bg2">
            <a:alpha val="14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a:solidFill>
                  <a:schemeClr val="accent3"/>
                </a:solidFill>
              </a:defRPr>
            </a:lvl1pPr>
          </a:lstStyle>
          <a:p>
            <a:r>
              <a:rPr lang="en-GB"/>
              <a:t>Click to edit Master title style</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2"/>
            </p:custDataLst>
          </p:nvPr>
        </p:nvSpPr>
        <p:spPr/>
        <p:txBody>
          <a:bodyPr/>
          <a:lstStyle>
            <a:lvl1pPr>
              <a:defRPr>
                <a:solidFill>
                  <a:schemeClr val="accent3"/>
                </a:solidFill>
              </a:defRPr>
            </a:lvl1pPr>
          </a:lstStyle>
          <a:p>
            <a:fld id="{5E4D2043-7E31-4A53-BD33-72A88E682172}" type="slidenum">
              <a:rPr lang="en-GB" smtClean="0"/>
              <a:pPr/>
              <a:t>‹Nr.›</a:t>
            </a:fld>
            <a:endParaRPr lang="en-GB"/>
          </a:p>
        </p:txBody>
      </p:sp>
      <p:sp>
        <p:nvSpPr>
          <p:cNvPr id="4" name="Content Placeholder 3">
            <a:extLst>
              <a:ext uri="{FF2B5EF4-FFF2-40B4-BE49-F238E27FC236}">
                <a16:creationId xmlns:a16="http://schemas.microsoft.com/office/drawing/2014/main" id="{3E1ADEDF-3C24-4D54-87D1-E58D78D84B2B}"/>
              </a:ext>
            </a:extLst>
          </p:cNvPr>
          <p:cNvSpPr>
            <a:spLocks noGrp="1"/>
          </p:cNvSpPr>
          <p:nvPr>
            <p:ph sz="quarter" idx="13"/>
          </p:nvPr>
        </p:nvSpPr>
        <p:spPr>
          <a:xfrm>
            <a:off x="695325" y="1628776"/>
            <a:ext cx="11017250" cy="439251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3" name="Picture 2">
            <a:extLst>
              <a:ext uri="{FF2B5EF4-FFF2-40B4-BE49-F238E27FC236}">
                <a16:creationId xmlns:a16="http://schemas.microsoft.com/office/drawing/2014/main" id="{6E2A6EBE-6B0A-7F34-AB72-572D01683BAA}"/>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2945444835"/>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and Content Color" preserve="1" userDrawn="1">
  <p:cSld name="Title and Content Color">
    <p:bg>
      <p:bgPr>
        <a:solidFill>
          <a:schemeClr val="accent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‹Nr.›</a:t>
            </a:fld>
            <a:endParaRPr lang="en-GB"/>
          </a:p>
        </p:txBody>
      </p:sp>
      <p:sp>
        <p:nvSpPr>
          <p:cNvPr id="6" name="Content Placeholder 5">
            <a:extLst>
              <a:ext uri="{FF2B5EF4-FFF2-40B4-BE49-F238E27FC236}">
                <a16:creationId xmlns:a16="http://schemas.microsoft.com/office/drawing/2014/main" id="{069D9F5B-DD7D-4C7C-A630-31D237872247}"/>
              </a:ext>
            </a:extLst>
          </p:cNvPr>
          <p:cNvSpPr>
            <a:spLocks noGrp="1"/>
          </p:cNvSpPr>
          <p:nvPr>
            <p:ph sz="quarter" idx="13"/>
          </p:nvPr>
        </p:nvSpPr>
        <p:spPr>
          <a:xfrm>
            <a:off x="695325" y="1628776"/>
            <a:ext cx="11017250" cy="439251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3" name="Picture 2">
            <a:extLst>
              <a:ext uri="{FF2B5EF4-FFF2-40B4-BE49-F238E27FC236}">
                <a16:creationId xmlns:a16="http://schemas.microsoft.com/office/drawing/2014/main" id="{0311F008-9698-FFE5-D8DF-C2DB02242206}"/>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32379240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 Color Horizontal" preserve="1" userDrawn="1">
  <p:cSld name="Title Slide - Color Horizontal">
    <p:bg bwMode="gray">
      <p:bgPr>
        <a:solidFill>
          <a:srgbClr val="D1DCD6"/>
        </a:solidFill>
        <a:effectLst/>
      </p:bgPr>
    </p:bg>
    <p:spTree>
      <p:nvGrpSpPr>
        <p:cNvPr id="1" name=""/>
        <p:cNvGrpSpPr/>
        <p:nvPr/>
      </p:nvGrpSpPr>
      <p:grpSpPr>
        <a:xfrm>
          <a:off x="0" y="0"/>
          <a:ext cx="0" cy="0"/>
          <a:chOff x="0" y="0"/>
          <a:chExt cx="0" cy="0"/>
        </a:xfrm>
      </p:grpSpPr>
      <p:sp>
        <p:nvSpPr>
          <p:cNvPr id="4" name="Gradient">
            <a:extLst>
              <a:ext uri="{FF2B5EF4-FFF2-40B4-BE49-F238E27FC236}">
                <a16:creationId xmlns:a16="http://schemas.microsoft.com/office/drawing/2014/main" id="{99C2B0CA-DCC3-40A9-9300-09EFCA6635C3}"/>
              </a:ext>
            </a:extLst>
          </p:cNvPr>
          <p:cNvSpPr/>
          <p:nvPr userDrawn="1">
            <p:custDataLst>
              <p:tags r:id="rId2"/>
            </p:custDataLst>
          </p:nvPr>
        </p:nvSpPr>
        <p:spPr bwMode="gray">
          <a:xfrm>
            <a:off x="0" y="0"/>
            <a:ext cx="12192000" cy="3429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sp>
        <p:nvSpPr>
          <p:cNvPr id="8" name="Picture Placeholder 7"/>
          <p:cNvSpPr>
            <a:spLocks noGrp="1"/>
          </p:cNvSpPr>
          <p:nvPr>
            <p:ph type="pic" sz="quarter" idx="12"/>
          </p:nvPr>
        </p:nvSpPr>
        <p:spPr bwMode="gray">
          <a:xfrm>
            <a:off x="0" y="3429000"/>
            <a:ext cx="12192000" cy="3429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GB"/>
              <a:t>Click to edit Master title style</a:t>
            </a:r>
          </a:p>
        </p:txBody>
      </p:sp>
      <p:sp>
        <p:nvSpPr>
          <p:cNvPr id="3" name="Subtitle 2"/>
          <p:cNvSpPr>
            <a:spLocks noGrp="1"/>
          </p:cNvSpPr>
          <p:nvPr>
            <p:ph type="subTitle" idx="1"/>
          </p:nvPr>
        </p:nvSpPr>
        <p:spPr bwMode="white">
          <a:xfrm>
            <a:off x="695325" y="2996952"/>
            <a:ext cx="9913177" cy="288032"/>
          </a:xfrm>
          <a:prstGeom prst="rect">
            <a:avLst/>
          </a:prstGeom>
        </p:spPr>
        <p:txBody>
          <a:bodyPr/>
          <a:lstStyle>
            <a:lvl1pPr marL="0" indent="0" algn="l">
              <a:lnSpc>
                <a:spcPct val="100000"/>
              </a:lnSpc>
              <a:spcBef>
                <a:spcPts val="0"/>
              </a:spcBef>
              <a:buNone/>
              <a:defRPr sz="18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3"/>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pic>
        <p:nvPicPr>
          <p:cNvPr id="7" name="Picture 6">
            <a:extLst>
              <a:ext uri="{FF2B5EF4-FFF2-40B4-BE49-F238E27FC236}">
                <a16:creationId xmlns:a16="http://schemas.microsoft.com/office/drawing/2014/main" id="{BF1EA0AA-316D-BF07-A08F-EF1045616394}"/>
              </a:ext>
            </a:extLst>
          </p:cNvPr>
          <p:cNvPicPr>
            <a:picLocks/>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263426" y="301052"/>
            <a:ext cx="1379177" cy="324512"/>
          </a:xfrm>
          <a:prstGeom prst="rect">
            <a:avLst/>
          </a:prstGeom>
        </p:spPr>
      </p:pic>
    </p:spTree>
    <p:extLst>
      <p:ext uri="{BB962C8B-B14F-4D97-AF65-F5344CB8AC3E}">
        <p14:creationId xmlns:p14="http://schemas.microsoft.com/office/powerpoint/2010/main" val="30250479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and Content Dark Grey" preserve="1" userDrawn="1">
  <p:cSld name="Title and Content Dark Grey">
    <p:bg>
      <p:bgPr>
        <a:solidFill>
          <a:schemeClr val="accent3"/>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a:solidFill>
                  <a:schemeClr val="bg2"/>
                </a:solidFill>
              </a:defRPr>
            </a:lvl1pPr>
          </a:lstStyle>
          <a:p>
            <a:r>
              <a:rPr lang="en-GB"/>
              <a:t>Click to edit Master title style</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‹Nr.›</a:t>
            </a:fld>
            <a:endParaRPr lang="en-GB"/>
          </a:p>
        </p:txBody>
      </p:sp>
      <p:sp>
        <p:nvSpPr>
          <p:cNvPr id="10" name="Content Placeholder 5">
            <a:extLst>
              <a:ext uri="{FF2B5EF4-FFF2-40B4-BE49-F238E27FC236}">
                <a16:creationId xmlns:a16="http://schemas.microsoft.com/office/drawing/2014/main" id="{8A728029-BAA9-4A00-A844-5443038FCD59}"/>
              </a:ext>
            </a:extLst>
          </p:cNvPr>
          <p:cNvSpPr>
            <a:spLocks noGrp="1"/>
          </p:cNvSpPr>
          <p:nvPr>
            <p:ph sz="quarter" idx="13"/>
          </p:nvPr>
        </p:nvSpPr>
        <p:spPr>
          <a:xfrm>
            <a:off x="695325" y="1628776"/>
            <a:ext cx="11017250" cy="439251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3" name="Picture 2">
            <a:extLst>
              <a:ext uri="{FF2B5EF4-FFF2-40B4-BE49-F238E27FC236}">
                <a16:creationId xmlns:a16="http://schemas.microsoft.com/office/drawing/2014/main" id="{13B29C8B-6917-4619-8D7C-D961BA1D7FF0}"/>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359237851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bwMode="black">
          <a:xfrm>
            <a:off x="6384032" y="1628776"/>
            <a:ext cx="5328000" cy="4392000"/>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‹Nr.›</a:t>
            </a:fld>
            <a:endParaRPr lang="en-GB"/>
          </a:p>
        </p:txBody>
      </p:sp>
      <p:pic>
        <p:nvPicPr>
          <p:cNvPr id="5" name="Picture 4">
            <a:extLst>
              <a:ext uri="{FF2B5EF4-FFF2-40B4-BE49-F238E27FC236}">
                <a16:creationId xmlns:a16="http://schemas.microsoft.com/office/drawing/2014/main" id="{18AC57CA-76C0-2EEE-1C06-A1F6FE4AAEF0}"/>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Light Color" preserve="1" userDrawn="1">
  <p:cSld name="Two Content Light Color">
    <p:bg>
      <p:bgPr>
        <a:solidFill>
          <a:schemeClr val="bg2">
            <a:alpha val="14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bwMode="black">
          <a:xfrm>
            <a:off x="6384032" y="1628776"/>
            <a:ext cx="5328000" cy="4392000"/>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lvl1pPr>
              <a:defRPr>
                <a:solidFill>
                  <a:schemeClr val="accent3"/>
                </a:solidFill>
              </a:defRPr>
            </a:lvl1p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‹Nr.›</a:t>
            </a:fld>
            <a:endParaRPr lang="en-GB"/>
          </a:p>
        </p:txBody>
      </p:sp>
      <p:pic>
        <p:nvPicPr>
          <p:cNvPr id="5" name="Picture 4">
            <a:extLst>
              <a:ext uri="{FF2B5EF4-FFF2-40B4-BE49-F238E27FC236}">
                <a16:creationId xmlns:a16="http://schemas.microsoft.com/office/drawing/2014/main" id="{6C94D4FC-BC08-800C-4A4E-201AA2AAC0F7}"/>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6223603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wo Content Color" preserve="1" userDrawn="1">
  <p:cSld name="Two Content Color">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a:prstGeom prst="rect">
            <a:avLst/>
          </a:prstGeom>
        </p:spPr>
        <p:txBody>
          <a:bodyPr/>
          <a:lstStyle>
            <a:lvl1pPr>
              <a:defRPr sz="1600">
                <a:solidFill>
                  <a:schemeClr val="bg1"/>
                </a:solidFill>
                <a:latin typeface="SwissReSans" pitchFamily="34" charset="0"/>
              </a:defRPr>
            </a:lvl1pPr>
            <a:lvl2pPr>
              <a:defRPr sz="1400">
                <a:solidFill>
                  <a:schemeClr val="bg1"/>
                </a:solidFill>
                <a:latin typeface="SwissReSans" pitchFamily="34" charset="0"/>
              </a:defRPr>
            </a:lvl2pPr>
            <a:lvl3pPr>
              <a:defRPr sz="1400">
                <a:solidFill>
                  <a:schemeClr val="bg1"/>
                </a:solidFill>
                <a:latin typeface="SwissReSans" pitchFamily="34" charset="0"/>
              </a:defRPr>
            </a:lvl3pPr>
            <a:lvl4pPr>
              <a:defRPr sz="1400">
                <a:solidFill>
                  <a:schemeClr val="bg1"/>
                </a:solidFill>
                <a:latin typeface="SwissReSans" pitchFamily="34" charset="0"/>
              </a:defRPr>
            </a:lvl4pPr>
            <a:lvl5pPr>
              <a:defRPr sz="1400">
                <a:solidFill>
                  <a:schemeClr val="bg1"/>
                </a:solidFill>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bwMode="black">
          <a:xfrm>
            <a:off x="6384032" y="1628776"/>
            <a:ext cx="5328000" cy="4392000"/>
          </a:xfrm>
          <a:prstGeom prst="rect">
            <a:avLst/>
          </a:prstGeom>
        </p:spPr>
        <p:txBody>
          <a:bodyPr/>
          <a:lstStyle>
            <a:lvl1pPr>
              <a:defRPr sz="1600">
                <a:solidFill>
                  <a:schemeClr val="bg1"/>
                </a:solidFill>
                <a:latin typeface="SwissReSans" pitchFamily="34" charset="0"/>
              </a:defRPr>
            </a:lvl1pPr>
            <a:lvl2pPr>
              <a:defRPr sz="1400">
                <a:solidFill>
                  <a:schemeClr val="bg1"/>
                </a:solidFill>
                <a:latin typeface="SwissReSans" pitchFamily="34" charset="0"/>
              </a:defRPr>
            </a:lvl2pPr>
            <a:lvl3pPr>
              <a:defRPr sz="1400">
                <a:solidFill>
                  <a:schemeClr val="bg1"/>
                </a:solidFill>
                <a:latin typeface="SwissReSans" pitchFamily="34" charset="0"/>
              </a:defRPr>
            </a:lvl3pPr>
            <a:lvl4pPr>
              <a:defRPr sz="1400">
                <a:solidFill>
                  <a:schemeClr val="bg1"/>
                </a:solidFill>
                <a:latin typeface="SwissReSans" pitchFamily="34" charset="0"/>
              </a:defRPr>
            </a:lvl4pPr>
            <a:lvl5pPr>
              <a:defRPr sz="1400">
                <a:solidFill>
                  <a:schemeClr val="bg1"/>
                </a:solidFill>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‹Nr.›</a:t>
            </a:fld>
            <a:endParaRPr lang="en-GB"/>
          </a:p>
        </p:txBody>
      </p:sp>
      <p:pic>
        <p:nvPicPr>
          <p:cNvPr id="6" name="Picture 5">
            <a:extLst>
              <a:ext uri="{FF2B5EF4-FFF2-40B4-BE49-F238E27FC236}">
                <a16:creationId xmlns:a16="http://schemas.microsoft.com/office/drawing/2014/main" id="{C12D1DBF-9502-1FB9-3CA5-EFD958F88211}"/>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5421868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wo Content Dark Grey" preserve="1" userDrawn="1">
  <p:cSld name="Two Content Dark Grey">
    <p:bg>
      <p:bgPr>
        <a:solidFill>
          <a:schemeClr val="accent3"/>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a:prstGeom prst="rect">
            <a:avLst/>
          </a:prstGeom>
        </p:spPr>
        <p:txBody>
          <a:bodyPr/>
          <a:lstStyle>
            <a:lvl1pPr>
              <a:defRPr sz="1600">
                <a:solidFill>
                  <a:schemeClr val="bg1"/>
                </a:solidFill>
                <a:latin typeface="SwissReSans" pitchFamily="34" charset="0"/>
              </a:defRPr>
            </a:lvl1pPr>
            <a:lvl2pPr>
              <a:defRPr sz="1400">
                <a:solidFill>
                  <a:schemeClr val="bg1"/>
                </a:solidFill>
                <a:latin typeface="SwissReSans" pitchFamily="34" charset="0"/>
              </a:defRPr>
            </a:lvl2pPr>
            <a:lvl3pPr>
              <a:defRPr sz="1400">
                <a:solidFill>
                  <a:schemeClr val="bg1"/>
                </a:solidFill>
                <a:latin typeface="SwissReSans" pitchFamily="34" charset="0"/>
              </a:defRPr>
            </a:lvl3pPr>
            <a:lvl4pPr>
              <a:defRPr sz="1400">
                <a:solidFill>
                  <a:schemeClr val="bg1"/>
                </a:solidFill>
                <a:latin typeface="SwissReSans" pitchFamily="34" charset="0"/>
              </a:defRPr>
            </a:lvl4pPr>
            <a:lvl5pPr>
              <a:defRPr sz="1400">
                <a:solidFill>
                  <a:schemeClr val="bg1"/>
                </a:solidFill>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bwMode="black">
          <a:xfrm>
            <a:off x="6384032" y="1628776"/>
            <a:ext cx="5328000" cy="4392000"/>
          </a:xfrm>
          <a:prstGeom prst="rect">
            <a:avLst/>
          </a:prstGeom>
        </p:spPr>
        <p:txBody>
          <a:bodyPr/>
          <a:lstStyle>
            <a:lvl1pPr>
              <a:defRPr sz="1600">
                <a:solidFill>
                  <a:schemeClr val="bg1"/>
                </a:solidFill>
                <a:latin typeface="SwissReSans" pitchFamily="34" charset="0"/>
              </a:defRPr>
            </a:lvl1pPr>
            <a:lvl2pPr>
              <a:defRPr sz="1400">
                <a:solidFill>
                  <a:schemeClr val="bg1"/>
                </a:solidFill>
                <a:latin typeface="SwissReSans" pitchFamily="34" charset="0"/>
              </a:defRPr>
            </a:lvl2pPr>
            <a:lvl3pPr>
              <a:defRPr sz="1400">
                <a:solidFill>
                  <a:schemeClr val="bg1"/>
                </a:solidFill>
                <a:latin typeface="SwissReSans" pitchFamily="34" charset="0"/>
              </a:defRPr>
            </a:lvl3pPr>
            <a:lvl4pPr>
              <a:defRPr sz="1400">
                <a:solidFill>
                  <a:schemeClr val="bg1"/>
                </a:solidFill>
                <a:latin typeface="SwissReSans" pitchFamily="34" charset="0"/>
              </a:defRPr>
            </a:lvl4pPr>
            <a:lvl5pPr>
              <a:defRPr sz="1400">
                <a:solidFill>
                  <a:schemeClr val="bg1"/>
                </a:solidFill>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lvl1pPr>
              <a:defRPr>
                <a:solidFill>
                  <a:schemeClr val="bg2"/>
                </a:solidFill>
              </a:defRPr>
            </a:lvl1p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‹Nr.›</a:t>
            </a:fld>
            <a:endParaRPr lang="en-GB"/>
          </a:p>
        </p:txBody>
      </p:sp>
      <p:pic>
        <p:nvPicPr>
          <p:cNvPr id="6" name="Picture 5">
            <a:extLst>
              <a:ext uri="{FF2B5EF4-FFF2-40B4-BE49-F238E27FC236}">
                <a16:creationId xmlns:a16="http://schemas.microsoft.com/office/drawing/2014/main" id="{B79451C2-C323-D7BF-DF32-9020A8A7F3D8}"/>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130404852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‹Nr.›</a:t>
            </a:fld>
            <a:endParaRPr lang="en-GB"/>
          </a:p>
        </p:txBody>
      </p:sp>
      <p:sp>
        <p:nvSpPr>
          <p:cNvPr id="9" name="Title 8"/>
          <p:cNvSpPr>
            <a:spLocks noGrp="1"/>
          </p:cNvSpPr>
          <p:nvPr>
            <p:ph type="title"/>
          </p:nvPr>
        </p:nvSpPr>
        <p:spPr/>
        <p:txBody>
          <a:bodyPr/>
          <a:lstStyle/>
          <a:p>
            <a:r>
              <a:rPr lang="en-GB"/>
              <a:t>Click to edit Master title style</a:t>
            </a:r>
          </a:p>
        </p:txBody>
      </p:sp>
      <p:pic>
        <p:nvPicPr>
          <p:cNvPr id="3" name="Picture 2">
            <a:extLst>
              <a:ext uri="{FF2B5EF4-FFF2-40B4-BE49-F238E27FC236}">
                <a16:creationId xmlns:a16="http://schemas.microsoft.com/office/drawing/2014/main" id="{B55E1511-8495-106D-EF9C-51D7F36AB455}"/>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Light Color" preserve="1" userDrawn="1">
  <p:cSld name="Title Only Light Color">
    <p:bg>
      <p:bgPr>
        <a:solidFill>
          <a:schemeClr val="bg2">
            <a:alpha val="14000"/>
          </a:schemeClr>
        </a:solid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‹Nr.›</a:t>
            </a:fld>
            <a:endParaRPr lang="en-GB"/>
          </a:p>
        </p:txBody>
      </p:sp>
      <p:sp>
        <p:nvSpPr>
          <p:cNvPr id="9" name="Title 8"/>
          <p:cNvSpPr>
            <a:spLocks noGrp="1"/>
          </p:cNvSpPr>
          <p:nvPr>
            <p:ph type="title"/>
          </p:nvPr>
        </p:nvSpPr>
        <p:spPr/>
        <p:txBody>
          <a:bodyPr/>
          <a:lstStyle>
            <a:lvl1pPr>
              <a:defRPr>
                <a:solidFill>
                  <a:schemeClr val="accent3"/>
                </a:solidFill>
              </a:defRPr>
            </a:lvl1pPr>
          </a:lstStyle>
          <a:p>
            <a:r>
              <a:rPr lang="en-GB"/>
              <a:t>Click to edit Master title style</a:t>
            </a:r>
          </a:p>
        </p:txBody>
      </p:sp>
      <p:pic>
        <p:nvPicPr>
          <p:cNvPr id="3" name="Picture 2">
            <a:extLst>
              <a:ext uri="{FF2B5EF4-FFF2-40B4-BE49-F238E27FC236}">
                <a16:creationId xmlns:a16="http://schemas.microsoft.com/office/drawing/2014/main" id="{D2CCDAB6-2784-BE5F-7CC5-BB79718C3E22}"/>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2945984399"/>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Only Color" preserve="1" userDrawn="1">
  <p:cSld name="Title Only Colo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77393-F784-4DE9-9C0C-1096FAF843C8}"/>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3" name="Date Placeholder 2">
            <a:extLst>
              <a:ext uri="{FF2B5EF4-FFF2-40B4-BE49-F238E27FC236}">
                <a16:creationId xmlns:a16="http://schemas.microsoft.com/office/drawing/2014/main" id="{4844A69C-5A96-4EC3-AB4E-A2A6DCA2F5D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5B749013-4A93-4A3B-BF5A-2E49C6E7886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97A1A5-BE62-4D1C-8747-5D64A25674A4}"/>
              </a:ext>
            </a:extLst>
          </p:cNvPr>
          <p:cNvSpPr>
            <a:spLocks noGrp="1"/>
          </p:cNvSpPr>
          <p:nvPr>
            <p:ph type="sldNum" sz="quarter" idx="12"/>
          </p:nvPr>
        </p:nvSpPr>
        <p:spPr/>
        <p:txBody>
          <a:bodyPr/>
          <a:lstStyle>
            <a:lvl1pPr>
              <a:defRPr>
                <a:solidFill>
                  <a:schemeClr val="bg1"/>
                </a:solidFill>
              </a:defRPr>
            </a:lvl1pPr>
          </a:lstStyle>
          <a:p>
            <a:fld id="{5E4D2043-7E31-4A53-BD33-72A88E682172}" type="slidenum">
              <a:rPr lang="en-GB" smtClean="0"/>
              <a:pPr/>
              <a:t>‹Nr.›</a:t>
            </a:fld>
            <a:endParaRPr lang="en-GB"/>
          </a:p>
        </p:txBody>
      </p:sp>
      <p:pic>
        <p:nvPicPr>
          <p:cNvPr id="7" name="Picture 6">
            <a:extLst>
              <a:ext uri="{FF2B5EF4-FFF2-40B4-BE49-F238E27FC236}">
                <a16:creationId xmlns:a16="http://schemas.microsoft.com/office/drawing/2014/main" id="{F770E14A-9512-12BD-7ECD-572BAFCF8217}"/>
              </a:ext>
            </a:extLst>
          </p:cNvPr>
          <p:cNvPicPr>
            <a:picLocks/>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55586951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Only Dark Grey" preserve="1" userDrawn="1">
  <p:cSld name="Title Only Dark Gre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77393-F784-4DE9-9C0C-1096FAF843C8}"/>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3" name="Date Placeholder 2">
            <a:extLst>
              <a:ext uri="{FF2B5EF4-FFF2-40B4-BE49-F238E27FC236}">
                <a16:creationId xmlns:a16="http://schemas.microsoft.com/office/drawing/2014/main" id="{4844A69C-5A96-4EC3-AB4E-A2A6DCA2F5D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5B749013-4A93-4A3B-BF5A-2E49C6E7886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97A1A5-BE62-4D1C-8747-5D64A25674A4}"/>
              </a:ext>
            </a:extLst>
          </p:cNvPr>
          <p:cNvSpPr>
            <a:spLocks noGrp="1"/>
          </p:cNvSpPr>
          <p:nvPr>
            <p:ph type="sldNum" sz="quarter" idx="12"/>
          </p:nvPr>
        </p:nvSpPr>
        <p:spPr/>
        <p:txBody>
          <a:bodyPr/>
          <a:lstStyle>
            <a:lvl1pPr>
              <a:defRPr>
                <a:solidFill>
                  <a:schemeClr val="bg1"/>
                </a:solidFill>
              </a:defRPr>
            </a:lvl1pPr>
          </a:lstStyle>
          <a:p>
            <a:fld id="{5E4D2043-7E31-4A53-BD33-72A88E682172}" type="slidenum">
              <a:rPr lang="en-GB" smtClean="0"/>
              <a:pPr/>
              <a:t>‹Nr.›</a:t>
            </a:fld>
            <a:endParaRPr lang="en-GB"/>
          </a:p>
        </p:txBody>
      </p:sp>
      <p:pic>
        <p:nvPicPr>
          <p:cNvPr id="7" name="Picture 6">
            <a:extLst>
              <a:ext uri="{FF2B5EF4-FFF2-40B4-BE49-F238E27FC236}">
                <a16:creationId xmlns:a16="http://schemas.microsoft.com/office/drawing/2014/main" id="{B267D67D-A36F-4796-EF09-952850C25861}"/>
              </a:ext>
            </a:extLst>
          </p:cNvPr>
          <p:cNvPicPr>
            <a:picLocks/>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2059960366"/>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hart/Table Slide" preserve="1" userDrawn="1">
  <p:cSld name="Chart/Table Slid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t>Click to edit Master title style</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‹Nr.›</a:t>
            </a:fld>
            <a:endParaRPr lang="en-GB"/>
          </a:p>
        </p:txBody>
      </p:sp>
      <p:sp>
        <p:nvSpPr>
          <p:cNvPr id="2" name="Rechteck 1">
            <a:extLst>
              <a:ext uri="{FF2B5EF4-FFF2-40B4-BE49-F238E27FC236}">
                <a16:creationId xmlns:a16="http://schemas.microsoft.com/office/drawing/2014/main" id="{4371CFE5-E254-45E2-8EE8-B8B0647FB482}"/>
              </a:ext>
            </a:extLst>
          </p:cNvPr>
          <p:cNvSpPr>
            <a:spLocks/>
          </p:cNvSpPr>
          <p:nvPr userDrawn="1"/>
        </p:nvSpPr>
        <p:spPr>
          <a:xfrm>
            <a:off x="695325" y="1628776"/>
            <a:ext cx="11017250" cy="4392513"/>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sp>
        <p:nvSpPr>
          <p:cNvPr id="11" name="Inhaltsplatzhalter 10">
            <a:extLst>
              <a:ext uri="{FF2B5EF4-FFF2-40B4-BE49-F238E27FC236}">
                <a16:creationId xmlns:a16="http://schemas.microsoft.com/office/drawing/2014/main" id="{8E22A2CB-E5EA-492E-BA25-010E3DC42380}"/>
              </a:ext>
            </a:extLst>
          </p:cNvPr>
          <p:cNvSpPr>
            <a:spLocks noGrp="1"/>
          </p:cNvSpPr>
          <p:nvPr>
            <p:ph sz="quarter" idx="14" hasCustomPrompt="1"/>
          </p:nvPr>
        </p:nvSpPr>
        <p:spPr>
          <a:xfrm>
            <a:off x="911325" y="1844776"/>
            <a:ext cx="10585250" cy="3960513"/>
          </a:xfrm>
          <a:prstGeom prst="rect">
            <a:avLst/>
          </a:prstGeo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a:t>Add chart or table</a:t>
            </a:r>
          </a:p>
        </p:txBody>
      </p:sp>
      <p:pic>
        <p:nvPicPr>
          <p:cNvPr id="4" name="Picture 3">
            <a:extLst>
              <a:ext uri="{FF2B5EF4-FFF2-40B4-BE49-F238E27FC236}">
                <a16:creationId xmlns:a16="http://schemas.microsoft.com/office/drawing/2014/main" id="{8E3AACD1-3CD7-305D-F8B3-7B39541EA14D}"/>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71121032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 Color Vertical" preserve="1" userDrawn="1">
  <p:cSld name="Title Slide - Color Vertical">
    <p:bg bwMode="gray">
      <p:bgPr>
        <a:solidFill>
          <a:srgbClr val="D1DCD6"/>
        </a:solidFill>
        <a:effectLst/>
      </p:bgPr>
    </p:bg>
    <p:spTree>
      <p:nvGrpSpPr>
        <p:cNvPr id="1" name=""/>
        <p:cNvGrpSpPr/>
        <p:nvPr/>
      </p:nvGrpSpPr>
      <p:grpSpPr>
        <a:xfrm>
          <a:off x="0" y="0"/>
          <a:ext cx="0" cy="0"/>
          <a:chOff x="0" y="0"/>
          <a:chExt cx="0" cy="0"/>
        </a:xfrm>
      </p:grpSpPr>
      <p:sp>
        <p:nvSpPr>
          <p:cNvPr id="9" name="Gradient">
            <a:extLst>
              <a:ext uri="{FF2B5EF4-FFF2-40B4-BE49-F238E27FC236}">
                <a16:creationId xmlns:a16="http://schemas.microsoft.com/office/drawing/2014/main" id="{6932AA5B-4AD2-4E7B-8A30-F85550474D09}"/>
              </a:ext>
            </a:extLst>
          </p:cNvPr>
          <p:cNvSpPr/>
          <p:nvPr userDrawn="1">
            <p:custDataLst>
              <p:tags r:id="rId2"/>
            </p:custDataLst>
          </p:nvPr>
        </p:nvSpPr>
        <p:spPr bwMode="gray">
          <a:xfrm>
            <a:off x="0" y="-1"/>
            <a:ext cx="609600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sp>
        <p:nvSpPr>
          <p:cNvPr id="8" name="Picture Placeholder 7"/>
          <p:cNvSpPr>
            <a:spLocks noGrp="1"/>
          </p:cNvSpPr>
          <p:nvPr>
            <p:ph type="pic" sz="quarter" idx="12"/>
          </p:nvPr>
        </p:nvSpPr>
        <p:spPr bwMode="gray">
          <a:xfrm>
            <a:off x="6096000" y="0"/>
            <a:ext cx="6096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2" name="Title 1"/>
          <p:cNvSpPr>
            <a:spLocks noGrp="1"/>
          </p:cNvSpPr>
          <p:nvPr>
            <p:ph type="ctrTitle"/>
          </p:nvPr>
        </p:nvSpPr>
        <p:spPr bwMode="white">
          <a:xfrm>
            <a:off x="695325" y="1628776"/>
            <a:ext cx="5184651" cy="1296168"/>
          </a:xfrm>
        </p:spPr>
        <p:txBody>
          <a:bodyPr>
            <a:noAutofit/>
          </a:bodyPr>
          <a:lstStyle>
            <a:lvl1pPr algn="l">
              <a:lnSpc>
                <a:spcPct val="80000"/>
              </a:lnSpc>
              <a:defRPr sz="3600">
                <a:solidFill>
                  <a:srgbClr val="FFFFFF"/>
                </a:solidFill>
                <a:latin typeface="SwissReSans Light" pitchFamily="34" charset="0"/>
              </a:defRPr>
            </a:lvl1pPr>
          </a:lstStyle>
          <a:p>
            <a:r>
              <a:rPr lang="en-GB" noProof="0"/>
              <a:t>Click to edit Master title style</a:t>
            </a:r>
          </a:p>
        </p:txBody>
      </p:sp>
      <p:sp>
        <p:nvSpPr>
          <p:cNvPr id="3" name="Subtitle 2"/>
          <p:cNvSpPr>
            <a:spLocks noGrp="1"/>
          </p:cNvSpPr>
          <p:nvPr>
            <p:ph type="subTitle" idx="1"/>
          </p:nvPr>
        </p:nvSpPr>
        <p:spPr bwMode="white">
          <a:xfrm>
            <a:off x="695325" y="3284984"/>
            <a:ext cx="5184651" cy="288032"/>
          </a:xfrm>
          <a:prstGeom prst="rect">
            <a:avLst/>
          </a:prstGeom>
        </p:spPr>
        <p:txBody>
          <a:bodyPr/>
          <a:lstStyle>
            <a:lvl1pPr marL="0" indent="0" algn="l">
              <a:lnSpc>
                <a:spcPct val="100000"/>
              </a:lnSpc>
              <a:spcBef>
                <a:spcPts val="0"/>
              </a:spcBef>
              <a:buNone/>
              <a:defRPr sz="18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3"/>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pic>
        <p:nvPicPr>
          <p:cNvPr id="6" name="Picture 5">
            <a:extLst>
              <a:ext uri="{FF2B5EF4-FFF2-40B4-BE49-F238E27FC236}">
                <a16:creationId xmlns:a16="http://schemas.microsoft.com/office/drawing/2014/main" id="{276D7475-DC6A-DC83-99DE-585679C56DBF}"/>
              </a:ext>
            </a:extLst>
          </p:cNvPr>
          <p:cNvPicPr>
            <a:picLocks/>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263426" y="301052"/>
            <a:ext cx="1379177" cy="324512"/>
          </a:xfrm>
          <a:prstGeom prst="rect">
            <a:avLst/>
          </a:prstGeom>
        </p:spPr>
      </p:pic>
    </p:spTree>
    <p:extLst>
      <p:ext uri="{BB962C8B-B14F-4D97-AF65-F5344CB8AC3E}">
        <p14:creationId xmlns:p14="http://schemas.microsoft.com/office/powerpoint/2010/main" val="1492630605"/>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and Chart/Table Slide" preserve="1" userDrawn="1">
  <p:cSld name="Content and Chart/Table Slid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‹Nr.›</a:t>
            </a:fld>
            <a:endParaRPr lang="en-GB"/>
          </a:p>
        </p:txBody>
      </p:sp>
      <p:sp>
        <p:nvSpPr>
          <p:cNvPr id="13" name="Rechteck 12">
            <a:extLst>
              <a:ext uri="{FF2B5EF4-FFF2-40B4-BE49-F238E27FC236}">
                <a16:creationId xmlns:a16="http://schemas.microsoft.com/office/drawing/2014/main" id="{8C6D9310-7D7A-4705-8F6D-76026634E268}"/>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sp>
        <p:nvSpPr>
          <p:cNvPr id="17" name="Inhaltsplatzhalter 10">
            <a:extLst>
              <a:ext uri="{FF2B5EF4-FFF2-40B4-BE49-F238E27FC236}">
                <a16:creationId xmlns:a16="http://schemas.microsoft.com/office/drawing/2014/main" id="{BB93DE48-A2D8-4E01-9CE2-73C4673CE148}"/>
              </a:ext>
            </a:extLst>
          </p:cNvPr>
          <p:cNvSpPr>
            <a:spLocks noGrp="1"/>
          </p:cNvSpPr>
          <p:nvPr>
            <p:ph sz="quarter" idx="14" hasCustomPrompt="1"/>
          </p:nvPr>
        </p:nvSpPr>
        <p:spPr>
          <a:xfrm>
            <a:off x="6600032" y="1844774"/>
            <a:ext cx="4896000" cy="3960002"/>
          </a:xfrm>
          <a:prstGeom prst="rect">
            <a:avLst/>
          </a:prstGeo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a:t>Add chart or table</a:t>
            </a:r>
          </a:p>
        </p:txBody>
      </p:sp>
      <p:pic>
        <p:nvPicPr>
          <p:cNvPr id="4" name="Picture 3">
            <a:extLst>
              <a:ext uri="{FF2B5EF4-FFF2-40B4-BE49-F238E27FC236}">
                <a16:creationId xmlns:a16="http://schemas.microsoft.com/office/drawing/2014/main" id="{C1EA76D1-7B77-25A9-A4E6-E0C6330B4723}"/>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2943072073"/>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hart/Table Slide" preserve="1" userDrawn="1">
  <p:cSld name="Two Chart/Table Sli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‹Nr.›</a:t>
            </a:fld>
            <a:endParaRPr lang="en-GB"/>
          </a:p>
        </p:txBody>
      </p:sp>
      <p:sp>
        <p:nvSpPr>
          <p:cNvPr id="12" name="Rechteck 11">
            <a:extLst>
              <a:ext uri="{FF2B5EF4-FFF2-40B4-BE49-F238E27FC236}">
                <a16:creationId xmlns:a16="http://schemas.microsoft.com/office/drawing/2014/main" id="{79FD7F02-84E1-4EEF-98D3-A1F90F73C7DA}"/>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sp>
        <p:nvSpPr>
          <p:cNvPr id="14" name="Rechteck 13">
            <a:extLst>
              <a:ext uri="{FF2B5EF4-FFF2-40B4-BE49-F238E27FC236}">
                <a16:creationId xmlns:a16="http://schemas.microsoft.com/office/drawing/2014/main" id="{BCA2051E-BF61-4984-9813-FA16F8A034D5}"/>
              </a:ext>
            </a:extLst>
          </p:cNvPr>
          <p:cNvSpPr>
            <a:spLocks/>
          </p:cNvSpPr>
          <p:nvPr userDrawn="1"/>
        </p:nvSpPr>
        <p:spPr>
          <a:xfrm>
            <a:off x="695326" y="1628774"/>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sp>
        <p:nvSpPr>
          <p:cNvPr id="16" name="Inhaltsplatzhalter 10">
            <a:extLst>
              <a:ext uri="{FF2B5EF4-FFF2-40B4-BE49-F238E27FC236}">
                <a16:creationId xmlns:a16="http://schemas.microsoft.com/office/drawing/2014/main" id="{EFF197C1-B1BD-4ED0-9A27-8A30DDD2769E}"/>
              </a:ext>
            </a:extLst>
          </p:cNvPr>
          <p:cNvSpPr>
            <a:spLocks noGrp="1"/>
          </p:cNvSpPr>
          <p:nvPr>
            <p:ph sz="quarter" idx="14" hasCustomPrompt="1"/>
          </p:nvPr>
        </p:nvSpPr>
        <p:spPr>
          <a:xfrm>
            <a:off x="923070" y="1844774"/>
            <a:ext cx="4884899" cy="3954272"/>
          </a:xfrm>
          <a:prstGeom prst="rect">
            <a:avLst/>
          </a:prstGeo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a:t>Add chart or table</a:t>
            </a:r>
          </a:p>
        </p:txBody>
      </p:sp>
      <p:sp>
        <p:nvSpPr>
          <p:cNvPr id="17" name="Inhaltsplatzhalter 10">
            <a:extLst>
              <a:ext uri="{FF2B5EF4-FFF2-40B4-BE49-F238E27FC236}">
                <a16:creationId xmlns:a16="http://schemas.microsoft.com/office/drawing/2014/main" id="{614D5FDE-84B4-4E6E-BB03-9C8BA201D998}"/>
              </a:ext>
            </a:extLst>
          </p:cNvPr>
          <p:cNvSpPr>
            <a:spLocks noGrp="1"/>
          </p:cNvSpPr>
          <p:nvPr>
            <p:ph sz="quarter" idx="15" hasCustomPrompt="1"/>
          </p:nvPr>
        </p:nvSpPr>
        <p:spPr>
          <a:xfrm>
            <a:off x="6600032" y="1844774"/>
            <a:ext cx="4896000" cy="3960002"/>
          </a:xfrm>
          <a:prstGeom prst="rect">
            <a:avLst/>
          </a:prstGeo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a:t>Add chart or table</a:t>
            </a:r>
          </a:p>
        </p:txBody>
      </p:sp>
      <p:pic>
        <p:nvPicPr>
          <p:cNvPr id="3" name="Picture 2">
            <a:extLst>
              <a:ext uri="{FF2B5EF4-FFF2-40B4-BE49-F238E27FC236}">
                <a16:creationId xmlns:a16="http://schemas.microsoft.com/office/drawing/2014/main" id="{757A185E-B432-AAD7-1447-142BF729EC65}"/>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2879703017"/>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ree Content and Image" preserve="1" userDrawn="1">
  <p:cSld name="Three Content and Image">
    <p:spTree>
      <p:nvGrpSpPr>
        <p:cNvPr id="1" name=""/>
        <p:cNvGrpSpPr/>
        <p:nvPr/>
      </p:nvGrpSpPr>
      <p:grpSpPr>
        <a:xfrm>
          <a:off x="0" y="0"/>
          <a:ext cx="0" cy="0"/>
          <a:chOff x="0" y="0"/>
          <a:chExt cx="0" cy="0"/>
        </a:xfrm>
      </p:grpSpPr>
      <p:sp>
        <p:nvSpPr>
          <p:cNvPr id="8" name="Title 7"/>
          <p:cNvSpPr>
            <a:spLocks noGrp="1"/>
          </p:cNvSpPr>
          <p:nvPr>
            <p:ph type="title"/>
          </p:nvPr>
        </p:nvSpPr>
        <p:spPr>
          <a:xfrm>
            <a:off x="695325" y="692151"/>
            <a:ext cx="11017250" cy="692647"/>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‹Nr.›</a:t>
            </a:fld>
            <a:endParaRPr lang="en-GB"/>
          </a:p>
        </p:txBody>
      </p:sp>
      <p:sp>
        <p:nvSpPr>
          <p:cNvPr id="5" name="Text Placeholder 4">
            <a:extLst>
              <a:ext uri="{FF2B5EF4-FFF2-40B4-BE49-F238E27FC236}">
                <a16:creationId xmlns:a16="http://schemas.microsoft.com/office/drawing/2014/main" id="{2F0D4244-74E1-4F31-926F-FC9A8ADAD28D}"/>
              </a:ext>
            </a:extLst>
          </p:cNvPr>
          <p:cNvSpPr>
            <a:spLocks noGrp="1"/>
          </p:cNvSpPr>
          <p:nvPr>
            <p:ph type="body" sz="quarter" idx="15" hasCustomPrompt="1"/>
          </p:nvPr>
        </p:nvSpPr>
        <p:spPr>
          <a:xfrm>
            <a:off x="704850" y="5409209"/>
            <a:ext cx="11007725" cy="612178"/>
          </a:xfrm>
          <a:prstGeom prst="rect">
            <a:avLst/>
          </a:prstGeom>
          <a:solidFill>
            <a:schemeClr val="accent2"/>
          </a:solidFill>
        </p:spPr>
        <p:txBody>
          <a:bodyPr lIns="180000" rIns="180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Add conclusion here</a:t>
            </a:r>
          </a:p>
        </p:txBody>
      </p:sp>
      <p:sp>
        <p:nvSpPr>
          <p:cNvPr id="7" name="Picture Placeholder 6">
            <a:extLst>
              <a:ext uri="{FF2B5EF4-FFF2-40B4-BE49-F238E27FC236}">
                <a16:creationId xmlns:a16="http://schemas.microsoft.com/office/drawing/2014/main" id="{91AB0222-82AA-4B01-A991-510DEF31453D}"/>
              </a:ext>
            </a:extLst>
          </p:cNvPr>
          <p:cNvSpPr>
            <a:spLocks noGrp="1"/>
          </p:cNvSpPr>
          <p:nvPr>
            <p:ph type="pic" sz="quarter" idx="16"/>
          </p:nvPr>
        </p:nvSpPr>
        <p:spPr>
          <a:xfrm>
            <a:off x="9098974" y="1628774"/>
            <a:ext cx="2613600" cy="3641316"/>
          </a:xfrm>
          <a:prstGeom prst="rect">
            <a:avLst/>
          </a:prstGeom>
        </p:spPr>
        <p:txBody>
          <a:bodyPr/>
          <a:lstStyle>
            <a:lvl1pPr marL="0" indent="0" algn="ctr">
              <a:spcBef>
                <a:spcPts val="0"/>
              </a:spcBef>
              <a:buNone/>
              <a:defRPr/>
            </a:lvl1pPr>
          </a:lstStyle>
          <a:p>
            <a:r>
              <a:rPr lang="en-GB"/>
              <a:t>Click icon to add picture</a:t>
            </a:r>
          </a:p>
        </p:txBody>
      </p:sp>
      <p:sp>
        <p:nvSpPr>
          <p:cNvPr id="15" name="Text Placeholder 4">
            <a:extLst>
              <a:ext uri="{FF2B5EF4-FFF2-40B4-BE49-F238E27FC236}">
                <a16:creationId xmlns:a16="http://schemas.microsoft.com/office/drawing/2014/main" id="{68D4FCF9-EAC0-40E2-B779-76FB9440FC14}"/>
              </a:ext>
            </a:extLst>
          </p:cNvPr>
          <p:cNvSpPr>
            <a:spLocks noGrp="1"/>
          </p:cNvSpPr>
          <p:nvPr>
            <p:ph type="body" sz="quarter" idx="17"/>
          </p:nvPr>
        </p:nvSpPr>
        <p:spPr>
          <a:xfrm>
            <a:off x="695326" y="2564904"/>
            <a:ext cx="2613600" cy="2705186"/>
          </a:xfrm>
          <a:prstGeom prst="rect">
            <a:avLst/>
          </a:prstGeom>
          <a:solidFill>
            <a:srgbClr val="EFF0F1"/>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Click to edit Master text styles</a:t>
            </a:r>
          </a:p>
        </p:txBody>
      </p:sp>
      <p:sp>
        <p:nvSpPr>
          <p:cNvPr id="16" name="Text Placeholder 4">
            <a:extLst>
              <a:ext uri="{FF2B5EF4-FFF2-40B4-BE49-F238E27FC236}">
                <a16:creationId xmlns:a16="http://schemas.microsoft.com/office/drawing/2014/main" id="{61BA5B7C-8DA8-4946-8A4A-49A13E3FC00B}"/>
              </a:ext>
            </a:extLst>
          </p:cNvPr>
          <p:cNvSpPr>
            <a:spLocks noGrp="1"/>
          </p:cNvSpPr>
          <p:nvPr>
            <p:ph type="body" sz="quarter" idx="18"/>
          </p:nvPr>
        </p:nvSpPr>
        <p:spPr>
          <a:xfrm>
            <a:off x="3496542" y="2564904"/>
            <a:ext cx="2613600" cy="2705186"/>
          </a:xfrm>
          <a:prstGeom prst="rect">
            <a:avLst/>
          </a:prstGeom>
          <a:solidFill>
            <a:srgbClr val="EFF0F1"/>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Click to edit Master text styles</a:t>
            </a:r>
          </a:p>
        </p:txBody>
      </p:sp>
      <p:sp>
        <p:nvSpPr>
          <p:cNvPr id="17" name="Text Placeholder 4">
            <a:extLst>
              <a:ext uri="{FF2B5EF4-FFF2-40B4-BE49-F238E27FC236}">
                <a16:creationId xmlns:a16="http://schemas.microsoft.com/office/drawing/2014/main" id="{CA9347D2-246D-4A68-A626-7F07D6B55066}"/>
              </a:ext>
            </a:extLst>
          </p:cNvPr>
          <p:cNvSpPr>
            <a:spLocks noGrp="1"/>
          </p:cNvSpPr>
          <p:nvPr>
            <p:ph type="body" sz="quarter" idx="19"/>
          </p:nvPr>
        </p:nvSpPr>
        <p:spPr>
          <a:xfrm>
            <a:off x="6297758" y="2564904"/>
            <a:ext cx="2613600" cy="2705186"/>
          </a:xfrm>
          <a:prstGeom prst="rect">
            <a:avLst/>
          </a:prstGeom>
          <a:solidFill>
            <a:srgbClr val="EFF0F1"/>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Click to edit Master text styles</a:t>
            </a:r>
          </a:p>
        </p:txBody>
      </p:sp>
      <p:sp>
        <p:nvSpPr>
          <p:cNvPr id="18" name="Text Placeholder 4">
            <a:extLst>
              <a:ext uri="{FF2B5EF4-FFF2-40B4-BE49-F238E27FC236}">
                <a16:creationId xmlns:a16="http://schemas.microsoft.com/office/drawing/2014/main" id="{C7C373BE-49B0-4763-B7A1-CBAEDE2CF2E6}"/>
              </a:ext>
            </a:extLst>
          </p:cNvPr>
          <p:cNvSpPr>
            <a:spLocks noGrp="1"/>
          </p:cNvSpPr>
          <p:nvPr>
            <p:ph type="body" sz="quarter" idx="20"/>
          </p:nvPr>
        </p:nvSpPr>
        <p:spPr>
          <a:xfrm>
            <a:off x="695326"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Click to edit Master text styles</a:t>
            </a:r>
          </a:p>
        </p:txBody>
      </p:sp>
      <p:sp>
        <p:nvSpPr>
          <p:cNvPr id="19" name="Text Placeholder 4">
            <a:extLst>
              <a:ext uri="{FF2B5EF4-FFF2-40B4-BE49-F238E27FC236}">
                <a16:creationId xmlns:a16="http://schemas.microsoft.com/office/drawing/2014/main" id="{8A5E670B-AB2B-47F5-9DCA-FE8A9C9EEC73}"/>
              </a:ext>
            </a:extLst>
          </p:cNvPr>
          <p:cNvSpPr>
            <a:spLocks noGrp="1"/>
          </p:cNvSpPr>
          <p:nvPr>
            <p:ph type="body" sz="quarter" idx="21"/>
          </p:nvPr>
        </p:nvSpPr>
        <p:spPr>
          <a:xfrm>
            <a:off x="3497660"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Click to edit Master text styles</a:t>
            </a:r>
          </a:p>
        </p:txBody>
      </p:sp>
      <p:sp>
        <p:nvSpPr>
          <p:cNvPr id="20" name="Text Placeholder 4">
            <a:extLst>
              <a:ext uri="{FF2B5EF4-FFF2-40B4-BE49-F238E27FC236}">
                <a16:creationId xmlns:a16="http://schemas.microsoft.com/office/drawing/2014/main" id="{7384C407-AF5F-4536-BFF8-BD0CCAF9ABA9}"/>
              </a:ext>
            </a:extLst>
          </p:cNvPr>
          <p:cNvSpPr>
            <a:spLocks noGrp="1"/>
          </p:cNvSpPr>
          <p:nvPr>
            <p:ph type="body" sz="quarter" idx="22"/>
          </p:nvPr>
        </p:nvSpPr>
        <p:spPr>
          <a:xfrm>
            <a:off x="6296640"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Click to edit Master text styles</a:t>
            </a:r>
          </a:p>
        </p:txBody>
      </p:sp>
      <p:pic>
        <p:nvPicPr>
          <p:cNvPr id="3" name="Picture 2">
            <a:extLst>
              <a:ext uri="{FF2B5EF4-FFF2-40B4-BE49-F238E27FC236}">
                <a16:creationId xmlns:a16="http://schemas.microsoft.com/office/drawing/2014/main" id="{4C9B84FB-1AB1-082C-BE30-86846E29B78A}"/>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614749542"/>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p>
            <a:fld id="{5E4D2043-7E31-4A53-BD33-72A88E682172}" type="slidenum">
              <a:rPr lang="en-GB" smtClean="0"/>
              <a:pPr/>
              <a:t>‹Nr.›</a:t>
            </a:fld>
            <a:endParaRPr lang="en-GB"/>
          </a:p>
        </p:txBody>
      </p:sp>
      <p:pic>
        <p:nvPicPr>
          <p:cNvPr id="3" name="Picture 2">
            <a:extLst>
              <a:ext uri="{FF2B5EF4-FFF2-40B4-BE49-F238E27FC236}">
                <a16:creationId xmlns:a16="http://schemas.microsoft.com/office/drawing/2014/main" id="{5A925F30-C459-AC6A-3933-13302EE32FDE}"/>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Key Message with Color" preserve="1" userDrawn="1">
  <p:cSld name="Key Message with Color">
    <p:bg>
      <p:bgPr>
        <a:solidFill>
          <a:schemeClr val="tx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‹Nr.›</a:t>
            </a:fld>
            <a:endParaRPr lang="en-GB"/>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rgbClr val="FFFFFF"/>
                </a:solidFill>
                <a:latin typeface="SwissReSans" pitchFamily="34" charset="0"/>
                <a:ea typeface="+mn-ea"/>
                <a:cs typeface="+mn-cs"/>
              </a:rPr>
              <a:t>ECA 2024</a:t>
            </a:r>
          </a:p>
        </p:txBody>
      </p:sp>
      <p:pic>
        <p:nvPicPr>
          <p:cNvPr id="4" name="Picture 3">
            <a:extLst>
              <a:ext uri="{FF2B5EF4-FFF2-40B4-BE49-F238E27FC236}">
                <a16:creationId xmlns:a16="http://schemas.microsoft.com/office/drawing/2014/main" id="{AF4F1CD4-5A5B-4C77-4C73-B1375C11EB6A}"/>
              </a:ext>
            </a:extLst>
          </p:cNvPr>
          <p:cNvPicPr>
            <a:picLocks/>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2545877376"/>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Key Message Dark Grey" preserve="1" userDrawn="1">
  <p:cSld name="Key Message Dark Grey">
    <p:bg>
      <p:bgPr>
        <a:solidFill>
          <a:schemeClr val="accent3"/>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‹Nr.›</a:t>
            </a:fld>
            <a:endParaRPr lang="en-GB"/>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rgbClr val="FFFFFF"/>
                </a:solidFill>
                <a:latin typeface="SwissReSans" pitchFamily="34" charset="0"/>
                <a:ea typeface="+mn-ea"/>
                <a:cs typeface="+mn-cs"/>
              </a:rPr>
              <a:t>ECA 2024</a:t>
            </a:r>
          </a:p>
        </p:txBody>
      </p:sp>
      <p:pic>
        <p:nvPicPr>
          <p:cNvPr id="4" name="Picture 3">
            <a:extLst>
              <a:ext uri="{FF2B5EF4-FFF2-40B4-BE49-F238E27FC236}">
                <a16:creationId xmlns:a16="http://schemas.microsoft.com/office/drawing/2014/main" id="{9BAADBF6-AD49-D859-5DEA-5DCD1C11335D}"/>
              </a:ext>
            </a:extLst>
          </p:cNvPr>
          <p:cNvPicPr>
            <a:picLocks/>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1170530231"/>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Key Message with Image" preserve="1" userDrawn="1">
  <p:cSld name="Key Message with Image">
    <p:bg>
      <p:bgPr>
        <a:solidFill>
          <a:srgbClr val="D1DCD6"/>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D7909D1B-780F-487D-8A19-0628603C575F}"/>
              </a:ext>
            </a:extLst>
          </p:cNvPr>
          <p:cNvSpPr>
            <a:spLocks noGrp="1"/>
          </p:cNvSpPr>
          <p:nvPr>
            <p:ph type="pic" sz="quarter" idx="13"/>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‹Nr.›</a:t>
            </a:fld>
            <a:endParaRPr lang="en-GB"/>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rgbClr val="FFFFFF"/>
                </a:solidFill>
                <a:latin typeface="SwissReSans" pitchFamily="34" charset="0"/>
                <a:ea typeface="+mn-ea"/>
                <a:cs typeface="+mn-cs"/>
              </a:rPr>
              <a:t>ECA 2024</a:t>
            </a:r>
          </a:p>
        </p:txBody>
      </p:sp>
      <p:pic>
        <p:nvPicPr>
          <p:cNvPr id="4" name="Picture 3">
            <a:extLst>
              <a:ext uri="{FF2B5EF4-FFF2-40B4-BE49-F238E27FC236}">
                <a16:creationId xmlns:a16="http://schemas.microsoft.com/office/drawing/2014/main" id="{BB47A645-F6F8-1CDE-61C0-39973893935E}"/>
              </a:ext>
            </a:extLst>
          </p:cNvPr>
          <p:cNvPicPr>
            <a:picLocks/>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4104490760"/>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Key Message with Circle" preserve="1" userDrawn="1">
  <p:cSld name="Key Message with Circle">
    <p:bg>
      <p:bgPr>
        <a:solidFill>
          <a:schemeClr val="tx2"/>
        </a:soli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‹Nr.›</a:t>
            </a:fld>
            <a:endParaRPr lang="en-GB"/>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rgbClr val="FFFFFF"/>
                </a:solidFill>
                <a:latin typeface="SwissReSans" pitchFamily="34" charset="0"/>
                <a:ea typeface="+mn-ea"/>
                <a:cs typeface="+mn-cs"/>
              </a:rPr>
              <a:t>ECA 2024</a:t>
            </a:r>
          </a:p>
        </p:txBody>
      </p:sp>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692151"/>
            <a:ext cx="11017250" cy="692647"/>
          </a:xfrm>
        </p:spPr>
        <p:txBody>
          <a:bodyPr/>
          <a:lstStyle>
            <a:lvl1pPr>
              <a:defRPr>
                <a:solidFill>
                  <a:schemeClr val="bg1"/>
                </a:solidFill>
              </a:defRPr>
            </a:lvl1pPr>
          </a:lstStyle>
          <a:p>
            <a:r>
              <a:rPr lang="en-GB"/>
              <a:t>Click to edit Master title style</a:t>
            </a:r>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8165944"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p:nvPr>
        </p:nvSpPr>
        <p:spPr>
          <a:xfrm>
            <a:off x="695325" y="1628775"/>
            <a:ext cx="6480795" cy="3528417"/>
          </a:xfrm>
          <a:prstGeom prst="rect">
            <a:avLst/>
          </a:prstGeom>
        </p:spPr>
        <p:txBody>
          <a:bodyPr anchor="ctr"/>
          <a:lstStyle>
            <a:lvl1pPr marL="0" indent="0">
              <a:lnSpc>
                <a:spcPct val="80000"/>
              </a:lnSpc>
              <a:spcBef>
                <a:spcPts val="0"/>
              </a:spcBef>
              <a:buFontTx/>
              <a:buNone/>
              <a:defRPr sz="5000">
                <a:solidFill>
                  <a:schemeClr val="bg1"/>
                </a:solidFill>
                <a:latin typeface="SwissReSans Light" panose="020B0504020202020204" pitchFamily="3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pic>
        <p:nvPicPr>
          <p:cNvPr id="8" name="Picture 7">
            <a:extLst>
              <a:ext uri="{FF2B5EF4-FFF2-40B4-BE49-F238E27FC236}">
                <a16:creationId xmlns:a16="http://schemas.microsoft.com/office/drawing/2014/main" id="{DF87C690-91CE-B3DE-297F-5C74929D1C0C}"/>
              </a:ext>
            </a:extLst>
          </p:cNvPr>
          <p:cNvPicPr>
            <a:picLocks/>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2201750675"/>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Key Message with Circle Dark Grey" preserve="1" userDrawn="1">
  <p:cSld name="Key Message with Circle Dark Grey">
    <p:bg>
      <p:bgPr>
        <a:solidFill>
          <a:schemeClr val="accent3"/>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‹Nr.›</a:t>
            </a:fld>
            <a:endParaRPr lang="en-GB"/>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rgbClr val="FFFFFF"/>
                </a:solidFill>
                <a:latin typeface="SwissReSans" pitchFamily="34" charset="0"/>
                <a:ea typeface="+mn-ea"/>
                <a:cs typeface="+mn-cs"/>
              </a:rPr>
              <a:t>ECA 2024</a:t>
            </a:r>
          </a:p>
        </p:txBody>
      </p:sp>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8165944" y="1988644"/>
            <a:ext cx="2880000" cy="2880000"/>
          </a:xfrm>
          <a:prstGeom prst="ellipse">
            <a:avLst/>
          </a:prstGeom>
          <a:noFill/>
          <a:ln w="12700">
            <a:solidFill>
              <a:schemeClr val="bg2"/>
            </a:solidFill>
          </a:ln>
        </p:spPr>
        <p:txBody>
          <a:bodyPr anchor="ctr"/>
          <a:lstStyle>
            <a:lvl1pPr marL="0" indent="0" algn="ctr">
              <a:spcBef>
                <a:spcPts val="0"/>
              </a:spcBef>
              <a:buFontTx/>
              <a:buNone/>
              <a:defRPr sz="2400">
                <a:solidFill>
                  <a:schemeClr val="bg1"/>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p:nvPr>
        </p:nvSpPr>
        <p:spPr>
          <a:xfrm>
            <a:off x="695325" y="1628775"/>
            <a:ext cx="6480795" cy="3528417"/>
          </a:xfrm>
          <a:prstGeom prst="rect">
            <a:avLst/>
          </a:prstGeom>
        </p:spPr>
        <p:txBody>
          <a:bodyPr anchor="ctr"/>
          <a:lstStyle>
            <a:lvl1pPr marL="0" indent="0">
              <a:lnSpc>
                <a:spcPct val="80000"/>
              </a:lnSpc>
              <a:spcBef>
                <a:spcPts val="0"/>
              </a:spcBef>
              <a:buFontTx/>
              <a:buNone/>
              <a:defRPr sz="5000">
                <a:solidFill>
                  <a:schemeClr val="bg1"/>
                </a:solidFill>
                <a:latin typeface="SwissReSans Light" panose="020B0504020202020204" pitchFamily="3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pic>
        <p:nvPicPr>
          <p:cNvPr id="8" name="Picture 7">
            <a:extLst>
              <a:ext uri="{FF2B5EF4-FFF2-40B4-BE49-F238E27FC236}">
                <a16:creationId xmlns:a16="http://schemas.microsoft.com/office/drawing/2014/main" id="{6FCF6F31-1C00-94FF-95F6-EC5FCAF72DA3}"/>
              </a:ext>
            </a:extLst>
          </p:cNvPr>
          <p:cNvPicPr>
            <a:picLocks/>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438350981"/>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Color, Text and Image" preserve="1" userDrawn="1">
  <p:cSld name="Color, Text and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610235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sp>
        <p:nvSpPr>
          <p:cNvPr id="12" name="Picture Placeholder 7"/>
          <p:cNvSpPr>
            <a:spLocks noGrp="1"/>
          </p:cNvSpPr>
          <p:nvPr>
            <p:ph type="pic" sz="quarter" idx="13" hasCustomPrompt="1"/>
          </p:nvPr>
        </p:nvSpPr>
        <p:spPr bwMode="gray">
          <a:xfrm>
            <a:off x="6102350" y="0"/>
            <a:ext cx="6089650" cy="6858000"/>
          </a:xfrm>
          <a:prstGeom prst="rect">
            <a:avLst/>
          </a:prstGeom>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background colour.</a:t>
            </a:r>
          </a:p>
        </p:txBody>
      </p:sp>
      <p:sp>
        <p:nvSpPr>
          <p:cNvPr id="8" name="Title 7"/>
          <p:cNvSpPr>
            <a:spLocks noGrp="1"/>
          </p:cNvSpPr>
          <p:nvPr>
            <p:ph type="title" hasCustomPrompt="1"/>
          </p:nvPr>
        </p:nvSpPr>
        <p:spPr bwMode="gray">
          <a:xfrm>
            <a:off x="695325" y="692151"/>
            <a:ext cx="4920621" cy="692647"/>
          </a:xfrm>
        </p:spPr>
        <p:txBody>
          <a:bodyPr/>
          <a:lstStyle>
            <a:lvl1pPr>
              <a:defRPr>
                <a:solidFill>
                  <a:srgbClr val="FFFFFF"/>
                </a:solidFill>
              </a:defRPr>
            </a:lvl1pPr>
          </a:lstStyle>
          <a:p>
            <a:r>
              <a:rPr lang="en-GB"/>
              <a:t>Click to add title</a:t>
            </a:r>
            <a:br>
              <a:rPr lang="en-GB"/>
            </a:br>
            <a:r>
              <a:rPr lang="en-GB"/>
              <a:t>[No Brand Imagery on this layout]</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‹Nr.›</a:t>
            </a:fld>
            <a:endParaRPr lang="en-GB"/>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p:nvPr>
        </p:nvSpPr>
        <p:spPr bwMode="gray">
          <a:xfrm>
            <a:off x="695324" y="1628774"/>
            <a:ext cx="4920624" cy="4392614"/>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5" name="Picture 4">
            <a:extLst>
              <a:ext uri="{FF2B5EF4-FFF2-40B4-BE49-F238E27FC236}">
                <a16:creationId xmlns:a16="http://schemas.microsoft.com/office/drawing/2014/main" id="{6EF17B14-56E6-6D7D-DAFF-1FD1D7D5D7AE}"/>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260117109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 Image" preserve="1" userDrawn="1">
  <p:cSld name="Title Slide - Image">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GB"/>
              <a:t>Click to edit Master title style</a:t>
            </a:r>
          </a:p>
        </p:txBody>
      </p:sp>
      <p:sp>
        <p:nvSpPr>
          <p:cNvPr id="3" name="Subtitle 2"/>
          <p:cNvSpPr>
            <a:spLocks noGrp="1"/>
          </p:cNvSpPr>
          <p:nvPr>
            <p:ph type="subTitle" idx="1" hasCustomPrompt="1"/>
          </p:nvPr>
        </p:nvSpPr>
        <p:spPr bwMode="white">
          <a:xfrm>
            <a:off x="695325" y="2996952"/>
            <a:ext cx="9913177" cy="288032"/>
          </a:xfrm>
          <a:prstGeom prst="rect">
            <a:avLst/>
          </a:prstGeom>
        </p:spPr>
        <p:txBody>
          <a:bodyPr/>
          <a:lstStyle>
            <a:lvl1pPr marL="0" indent="0" algn="l">
              <a:lnSpc>
                <a:spcPct val="100000"/>
              </a:lnSpc>
              <a:spcBef>
                <a:spcPts val="0"/>
              </a:spcBef>
              <a:buNone/>
              <a:defRPr sz="18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br>
              <a:rPr lang="en-GB"/>
            </a:br>
            <a:br>
              <a:rPr lang="en-GB"/>
            </a:br>
            <a:r>
              <a:rPr lang="en-GB"/>
              <a:t>[No text over Power Symbol]</a:t>
            </a:r>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pic>
        <p:nvPicPr>
          <p:cNvPr id="6" name="Picture 5">
            <a:extLst>
              <a:ext uri="{FF2B5EF4-FFF2-40B4-BE49-F238E27FC236}">
                <a16:creationId xmlns:a16="http://schemas.microsoft.com/office/drawing/2014/main" id="{EF3401F8-33BD-315C-B81E-DE19D47D6264}"/>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263426" y="301052"/>
            <a:ext cx="1379177" cy="324512"/>
          </a:xfrm>
          <a:prstGeom prst="rect">
            <a:avLst/>
          </a:prstGeom>
        </p:spPr>
      </p:pic>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Dark Grey, Text and Image" preserve="1" userDrawn="1">
  <p:cSld name="Dark Grey, Text and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6102350" cy="685800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sp>
        <p:nvSpPr>
          <p:cNvPr id="12" name="Picture Placeholder 7"/>
          <p:cNvSpPr>
            <a:spLocks noGrp="1"/>
          </p:cNvSpPr>
          <p:nvPr>
            <p:ph type="pic" sz="quarter" idx="13" hasCustomPrompt="1"/>
          </p:nvPr>
        </p:nvSpPr>
        <p:spPr bwMode="gray">
          <a:xfrm>
            <a:off x="6102350" y="0"/>
            <a:ext cx="6089650" cy="6858000"/>
          </a:xfrm>
          <a:prstGeom prst="rect">
            <a:avLst/>
          </a:prstGeom>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background colour.</a:t>
            </a:r>
          </a:p>
        </p:txBody>
      </p:sp>
      <p:sp>
        <p:nvSpPr>
          <p:cNvPr id="8" name="Title 7"/>
          <p:cNvSpPr>
            <a:spLocks noGrp="1"/>
          </p:cNvSpPr>
          <p:nvPr>
            <p:ph type="title" hasCustomPrompt="1"/>
          </p:nvPr>
        </p:nvSpPr>
        <p:spPr bwMode="gray">
          <a:xfrm>
            <a:off x="695325" y="692151"/>
            <a:ext cx="4920621" cy="692647"/>
          </a:xfrm>
        </p:spPr>
        <p:txBody>
          <a:bodyPr/>
          <a:lstStyle>
            <a:lvl1pPr>
              <a:defRPr>
                <a:solidFill>
                  <a:schemeClr val="bg2"/>
                </a:solidFill>
              </a:defRPr>
            </a:lvl1pPr>
          </a:lstStyle>
          <a:p>
            <a:r>
              <a:rPr lang="en-GB"/>
              <a:t>Click to add title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‹Nr.›</a:t>
            </a:fld>
            <a:endParaRPr lang="en-GB"/>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p:nvPr>
        </p:nvSpPr>
        <p:spPr bwMode="gray">
          <a:xfrm>
            <a:off x="695324" y="1628774"/>
            <a:ext cx="4920624" cy="4392614"/>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5" name="Picture 4">
            <a:extLst>
              <a:ext uri="{FF2B5EF4-FFF2-40B4-BE49-F238E27FC236}">
                <a16:creationId xmlns:a16="http://schemas.microsoft.com/office/drawing/2014/main" id="{C4548B32-4580-0300-DA0C-C190CC1D58AF}"/>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387986009"/>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0" y="0"/>
            <a:ext cx="12192000" cy="6858000"/>
          </a:xfrm>
          <a:prstGeom prst="rect">
            <a:avLst/>
          </a:prstGeom>
        </p:spPr>
        <p:txBody>
          <a:bodyPr tIns="576000" anchor="ctr"/>
          <a:lstStyle>
            <a:lvl1pPr marL="0" indent="0" algn="ctr">
              <a:buNone/>
              <a:defRPr sz="1200">
                <a:solidFill>
                  <a:srgbClr val="A8BAB2"/>
                </a:solidFill>
                <a:latin typeface="SwissReSan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6" name="Date Placeholder 5"/>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‹Nr.›</a:t>
            </a:fld>
            <a:endParaRPr lang="en-GB"/>
          </a:p>
        </p:txBody>
      </p:sp>
      <p:sp>
        <p:nvSpPr>
          <p:cNvPr id="10"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sp>
        <p:nvSpPr>
          <p:cNvPr id="12"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rgbClr val="283E36"/>
                </a:solidFill>
                <a:latin typeface="SwissReSans" pitchFamily="34" charset="0"/>
                <a:ea typeface="+mn-ea"/>
                <a:cs typeface="+mn-cs"/>
              </a:rPr>
              <a:t>ECA 2024</a:t>
            </a:r>
          </a:p>
        </p:txBody>
      </p:sp>
      <p:pic>
        <p:nvPicPr>
          <p:cNvPr id="5" name="Picture 4">
            <a:extLst>
              <a:ext uri="{FF2B5EF4-FFF2-40B4-BE49-F238E27FC236}">
                <a16:creationId xmlns:a16="http://schemas.microsoft.com/office/drawing/2014/main" id="{7387D171-54F2-6FA3-FBDF-762471E5A3F5}"/>
              </a:ext>
            </a:extLst>
          </p:cNvPr>
          <p:cNvPicPr>
            <a:picLocks/>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ext and Image" preserve="1" userDrawn="1">
  <p:cSld name="Text and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0" y="0"/>
            <a:ext cx="12192000" cy="6858000"/>
          </a:xfrm>
          <a:prstGeom prst="rect">
            <a:avLst/>
          </a:prstGeom>
        </p:spPr>
        <p:txBody>
          <a:bodyPr lIns="0" tIns="576000" anchor="ctr"/>
          <a:lstStyle>
            <a:lvl1pPr marL="0" indent="0" algn="ctr">
              <a:buFontTx/>
              <a:buNone/>
              <a:defRPr sz="1200">
                <a:solidFill>
                  <a:srgbClr val="A8BAB2"/>
                </a:solidFill>
                <a:latin typeface="SwissReSans" pitchFamily="34" charset="0"/>
              </a:defRPr>
            </a:lvl1pPr>
          </a:lstStyle>
          <a:p>
            <a:r>
              <a:rPr lang="en-GB" noProof="1"/>
              <a:t>Click icon to add picture</a:t>
            </a:r>
          </a:p>
        </p:txBody>
      </p:sp>
      <p:sp>
        <p:nvSpPr>
          <p:cNvPr id="3" name="Content Placeholder 2"/>
          <p:cNvSpPr>
            <a:spLocks noGrp="1"/>
          </p:cNvSpPr>
          <p:nvPr>
            <p:ph sz="half" idx="1"/>
          </p:nvPr>
        </p:nvSpPr>
        <p:spPr bwMode="black">
          <a:xfrm>
            <a:off x="695325" y="1628774"/>
            <a:ext cx="4920624" cy="4392614"/>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a:xfrm>
            <a:off x="695325" y="692151"/>
            <a:ext cx="4920621" cy="692647"/>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‹Nr.›</a:t>
            </a:fld>
            <a:endParaRPr lang="en-GB"/>
          </a:p>
        </p:txBody>
      </p:sp>
      <p:pic>
        <p:nvPicPr>
          <p:cNvPr id="4" name="Picture 3">
            <a:extLst>
              <a:ext uri="{FF2B5EF4-FFF2-40B4-BE49-F238E27FC236}">
                <a16:creationId xmlns:a16="http://schemas.microsoft.com/office/drawing/2014/main" id="{A975B2AE-5871-E145-94E6-BFDCE134882C}"/>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3415021587"/>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ext and Small Image" preserve="1" userDrawn="1">
  <p:cSld name="Text and Small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6096000" y="0"/>
            <a:ext cx="6096000" cy="6858000"/>
          </a:xfrm>
          <a:prstGeom prst="rect">
            <a:avLst/>
          </a:prstGeom>
        </p:spPr>
        <p:txBody>
          <a:bodyPr lIns="0" tIns="576000" anchor="ctr"/>
          <a:lstStyle>
            <a:lvl1pPr marL="0" indent="0" algn="ctr">
              <a:buFontTx/>
              <a:buNone/>
              <a:defRPr sz="1200">
                <a:solidFill>
                  <a:srgbClr val="A8BAB2"/>
                </a:solidFill>
                <a:latin typeface="SwissReSans" pitchFamily="34" charset="0"/>
              </a:defRPr>
            </a:lvl1pPr>
          </a:lstStyle>
          <a:p>
            <a:r>
              <a:rPr lang="en-GB" noProof="1"/>
              <a:t>Click icon to add picture</a:t>
            </a:r>
          </a:p>
        </p:txBody>
      </p:sp>
      <p:sp>
        <p:nvSpPr>
          <p:cNvPr id="3" name="Content Placeholder 2"/>
          <p:cNvSpPr>
            <a:spLocks noGrp="1"/>
          </p:cNvSpPr>
          <p:nvPr>
            <p:ph sz="half" idx="1"/>
          </p:nvPr>
        </p:nvSpPr>
        <p:spPr bwMode="black">
          <a:xfrm>
            <a:off x="695325" y="1628774"/>
            <a:ext cx="4920624" cy="4392614"/>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a:xfrm>
            <a:off x="695325" y="692151"/>
            <a:ext cx="4920621" cy="692647"/>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‹Nr.›</a:t>
            </a:fld>
            <a:endParaRPr lang="en-GB"/>
          </a:p>
        </p:txBody>
      </p:sp>
      <p:pic>
        <p:nvPicPr>
          <p:cNvPr id="4" name="Picture 3">
            <a:extLst>
              <a:ext uri="{FF2B5EF4-FFF2-40B4-BE49-F238E27FC236}">
                <a16:creationId xmlns:a16="http://schemas.microsoft.com/office/drawing/2014/main" id="{7D880D46-7226-09C5-E499-4E187B7FCA6C}"/>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857409094"/>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ext and Color" preserve="1" userDrawn="1">
  <p:cSld name="Text and Colo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1C37E59-4DA2-4550-BDD9-2ED41E064812}"/>
              </a:ext>
            </a:extLst>
          </p:cNvPr>
          <p:cNvSpPr/>
          <p:nvPr userDrawn="1"/>
        </p:nvSpPr>
        <p:spPr bwMode="gray">
          <a:xfrm>
            <a:off x="6096000" y="0"/>
            <a:ext cx="609600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sp>
        <p:nvSpPr>
          <p:cNvPr id="3" name="Content Placeholder 2"/>
          <p:cNvSpPr>
            <a:spLocks noGrp="1"/>
          </p:cNvSpPr>
          <p:nvPr>
            <p:ph sz="half" idx="1"/>
          </p:nvPr>
        </p:nvSpPr>
        <p:spPr bwMode="black">
          <a:xfrm>
            <a:off x="695325" y="1628774"/>
            <a:ext cx="4920624" cy="4392614"/>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a:xfrm>
            <a:off x="695325" y="692151"/>
            <a:ext cx="4920621" cy="692647"/>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‹Nr.›</a:t>
            </a:fld>
            <a:endParaRPr lang="en-GB"/>
          </a:p>
        </p:txBody>
      </p:sp>
      <p:pic>
        <p:nvPicPr>
          <p:cNvPr id="4" name="Picture 3">
            <a:extLst>
              <a:ext uri="{FF2B5EF4-FFF2-40B4-BE49-F238E27FC236}">
                <a16:creationId xmlns:a16="http://schemas.microsoft.com/office/drawing/2014/main" id="{0DFAC8C0-71BC-D0A4-9F9D-DD7CFB828BBB}"/>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28273475"/>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tatement and Image" preserve="1" userDrawn="1">
  <p:cSld name="Statemen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12192000" cy="6858000"/>
          </a:xfrm>
          <a:prstGeom prst="rect">
            <a:avLst/>
          </a:prstGeom>
        </p:spPr>
        <p:txBody>
          <a:bodyPr lIns="3600000" tIns="0" rIns="0" anchor="ctr"/>
          <a:lstStyle>
            <a:lvl1pPr algn="ctr">
              <a:buFontTx/>
              <a:buNone/>
              <a:defRPr sz="1200">
                <a:solidFill>
                  <a:srgbClr val="A8BAB2"/>
                </a:solidFill>
                <a:latin typeface="SwissReSans" pitchFamily="34" charset="0"/>
              </a:defRPr>
            </a:lvl1pPr>
          </a:lstStyle>
          <a:p>
            <a:r>
              <a:rPr lang="en-GB" noProof="1"/>
              <a:t>Select an image from the SR menu</a:t>
            </a:r>
          </a:p>
        </p:txBody>
      </p:sp>
      <p:sp>
        <p:nvSpPr>
          <p:cNvPr id="8" name="Title 7"/>
          <p:cNvSpPr>
            <a:spLocks noGrp="1"/>
          </p:cNvSpPr>
          <p:nvPr>
            <p:ph type="title"/>
          </p:nvPr>
        </p:nvSpPr>
        <p:spPr>
          <a:xfrm>
            <a:off x="695325" y="1628773"/>
            <a:ext cx="4920623" cy="4392614"/>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‹Nr.›</a:t>
            </a:fld>
            <a:endParaRPr lang="en-GB"/>
          </a:p>
        </p:txBody>
      </p:sp>
      <p:pic>
        <p:nvPicPr>
          <p:cNvPr id="3" name="Picture 2">
            <a:extLst>
              <a:ext uri="{FF2B5EF4-FFF2-40B4-BE49-F238E27FC236}">
                <a16:creationId xmlns:a16="http://schemas.microsoft.com/office/drawing/2014/main" id="{E202256B-9135-A991-AF48-FD970E8E03E3}"/>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1123138428"/>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Image and Three Columns" preserve="1" userDrawn="1">
  <p:cSld name="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2C9C7621-C294-4C5C-B63E-B212B4490F76}"/>
              </a:ext>
            </a:extLst>
          </p:cNvPr>
          <p:cNvSpPr>
            <a:spLocks noGrp="1"/>
          </p:cNvSpPr>
          <p:nvPr>
            <p:ph type="pic" sz="quarter" idx="13"/>
          </p:nvPr>
        </p:nvSpPr>
        <p:spPr bwMode="gray">
          <a:xfrm>
            <a:off x="0" y="0"/>
            <a:ext cx="12192000" cy="3127402"/>
          </a:xfrm>
          <a:prstGeom prst="rect">
            <a:avLst/>
          </a:prstGeom>
          <a:solidFill>
            <a:srgbClr val="D1DCD6"/>
          </a:solidFill>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‹Nr.›</a:t>
            </a:fld>
            <a:endParaRPr lang="en-GB"/>
          </a:p>
        </p:txBody>
      </p:sp>
      <p:sp>
        <p:nvSpPr>
          <p:cNvPr id="9" name="Title 8"/>
          <p:cNvSpPr>
            <a:spLocks noGrp="1"/>
          </p:cNvSpPr>
          <p:nvPr>
            <p:ph type="title"/>
          </p:nvPr>
        </p:nvSpPr>
        <p:spPr/>
        <p:txBody>
          <a:bodyPr/>
          <a:lstStyle>
            <a:lvl1pPr>
              <a:defRPr>
                <a:solidFill>
                  <a:srgbClr val="FFFFFF"/>
                </a:solidFill>
              </a:defRPr>
            </a:lvl1pPr>
          </a:lstStyle>
          <a:p>
            <a:r>
              <a:rPr lang="en-GB"/>
              <a:t>Click to edit Master title style</a:t>
            </a:r>
          </a:p>
        </p:txBody>
      </p:sp>
      <p:sp>
        <p:nvSpPr>
          <p:cNvPr id="5" name="Text Placeholder 4">
            <a:extLst>
              <a:ext uri="{FF2B5EF4-FFF2-40B4-BE49-F238E27FC236}">
                <a16:creationId xmlns:a16="http://schemas.microsoft.com/office/drawing/2014/main" id="{C20B8947-327C-427F-B775-4F62AC4C7113}"/>
              </a:ext>
            </a:extLst>
          </p:cNvPr>
          <p:cNvSpPr>
            <a:spLocks noGrp="1"/>
          </p:cNvSpPr>
          <p:nvPr>
            <p:ph type="body" sz="quarter" idx="14"/>
          </p:nvPr>
        </p:nvSpPr>
        <p:spPr>
          <a:xfrm>
            <a:off x="696704" y="3585598"/>
            <a:ext cx="3096000" cy="276999"/>
          </a:xfrm>
          <a:prstGeom prst="rect">
            <a:avLst/>
          </a:prstGeom>
        </p:spPr>
        <p:txBody>
          <a:bodyPr>
            <a:noAutofit/>
          </a:bodyPr>
          <a:lstStyle>
            <a:lvl1pPr marL="0" indent="0">
              <a:spcBef>
                <a:spcPts val="0"/>
              </a:spcBef>
              <a:buNone/>
              <a:defRPr sz="1800" b="0">
                <a:solidFill>
                  <a:schemeClr val="tx2"/>
                </a:solidFill>
                <a:latin typeface="+mj-lt"/>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3" name="Text Placeholder 4">
            <a:extLst>
              <a:ext uri="{FF2B5EF4-FFF2-40B4-BE49-F238E27FC236}">
                <a16:creationId xmlns:a16="http://schemas.microsoft.com/office/drawing/2014/main" id="{7EC8F45C-BAFD-43A7-91EA-CF42FEBBAD8B}"/>
              </a:ext>
            </a:extLst>
          </p:cNvPr>
          <p:cNvSpPr>
            <a:spLocks noGrp="1"/>
          </p:cNvSpPr>
          <p:nvPr>
            <p:ph type="body" sz="quarter" idx="15"/>
          </p:nvPr>
        </p:nvSpPr>
        <p:spPr>
          <a:xfrm>
            <a:off x="696704" y="4040556"/>
            <a:ext cx="3096000" cy="1980832"/>
          </a:xfrm>
          <a:prstGeom prst="rect">
            <a:avLst/>
          </a:prstGeo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4" name="Text Placeholder 4">
            <a:extLst>
              <a:ext uri="{FF2B5EF4-FFF2-40B4-BE49-F238E27FC236}">
                <a16:creationId xmlns:a16="http://schemas.microsoft.com/office/drawing/2014/main" id="{0949FF6D-ECD5-4EF9-B93A-911AAE13ACE9}"/>
              </a:ext>
            </a:extLst>
          </p:cNvPr>
          <p:cNvSpPr>
            <a:spLocks noGrp="1"/>
          </p:cNvSpPr>
          <p:nvPr>
            <p:ph type="body" sz="quarter" idx="16"/>
          </p:nvPr>
        </p:nvSpPr>
        <p:spPr>
          <a:xfrm>
            <a:off x="8616575" y="3585598"/>
            <a:ext cx="3096000" cy="276999"/>
          </a:xfrm>
          <a:prstGeom prst="rect">
            <a:avLst/>
          </a:prstGeom>
        </p:spPr>
        <p:txBody>
          <a:bodyPr>
            <a:noAutofit/>
          </a:bodyPr>
          <a:lstStyle>
            <a:lvl1pPr marL="0" indent="0">
              <a:spcBef>
                <a:spcPts val="0"/>
              </a:spcBef>
              <a:buNone/>
              <a:defRPr sz="1800" b="0">
                <a:solidFill>
                  <a:schemeClr val="tx2"/>
                </a:solidFill>
                <a:latin typeface="+mj-lt"/>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5" name="Text Placeholder 4">
            <a:extLst>
              <a:ext uri="{FF2B5EF4-FFF2-40B4-BE49-F238E27FC236}">
                <a16:creationId xmlns:a16="http://schemas.microsoft.com/office/drawing/2014/main" id="{8255D96C-685D-4030-9E22-9140C31C4976}"/>
              </a:ext>
            </a:extLst>
          </p:cNvPr>
          <p:cNvSpPr>
            <a:spLocks noGrp="1"/>
          </p:cNvSpPr>
          <p:nvPr>
            <p:ph type="body" sz="quarter" idx="17"/>
          </p:nvPr>
        </p:nvSpPr>
        <p:spPr>
          <a:xfrm>
            <a:off x="8616575" y="4040556"/>
            <a:ext cx="3096000" cy="1980832"/>
          </a:xfrm>
          <a:prstGeom prst="rect">
            <a:avLst/>
          </a:prstGeo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6" name="Text Placeholder 4">
            <a:extLst>
              <a:ext uri="{FF2B5EF4-FFF2-40B4-BE49-F238E27FC236}">
                <a16:creationId xmlns:a16="http://schemas.microsoft.com/office/drawing/2014/main" id="{93CDDBB4-45F4-4435-8E51-B805CE8785C6}"/>
              </a:ext>
            </a:extLst>
          </p:cNvPr>
          <p:cNvSpPr>
            <a:spLocks noGrp="1"/>
          </p:cNvSpPr>
          <p:nvPr>
            <p:ph type="body" sz="quarter" idx="18"/>
          </p:nvPr>
        </p:nvSpPr>
        <p:spPr>
          <a:xfrm>
            <a:off x="4656639" y="3585598"/>
            <a:ext cx="3096000" cy="276999"/>
          </a:xfrm>
          <a:prstGeom prst="rect">
            <a:avLst/>
          </a:prstGeom>
        </p:spPr>
        <p:txBody>
          <a:bodyPr>
            <a:noAutofit/>
          </a:bodyPr>
          <a:lstStyle>
            <a:lvl1pPr marL="0" indent="0">
              <a:spcBef>
                <a:spcPts val="0"/>
              </a:spcBef>
              <a:buNone/>
              <a:defRPr sz="1800" b="0">
                <a:solidFill>
                  <a:schemeClr val="tx2"/>
                </a:solidFill>
                <a:latin typeface="+mj-lt"/>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7" name="Text Placeholder 4">
            <a:extLst>
              <a:ext uri="{FF2B5EF4-FFF2-40B4-BE49-F238E27FC236}">
                <a16:creationId xmlns:a16="http://schemas.microsoft.com/office/drawing/2014/main" id="{00068D67-3239-43C4-8B4E-1F698F876A9B}"/>
              </a:ext>
            </a:extLst>
          </p:cNvPr>
          <p:cNvSpPr>
            <a:spLocks noGrp="1"/>
          </p:cNvSpPr>
          <p:nvPr>
            <p:ph type="body" sz="quarter" idx="19"/>
          </p:nvPr>
        </p:nvSpPr>
        <p:spPr>
          <a:xfrm>
            <a:off x="4656639" y="4040556"/>
            <a:ext cx="3096000" cy="1980832"/>
          </a:xfrm>
          <a:prstGeom prst="rect">
            <a:avLst/>
          </a:prstGeo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pic>
        <p:nvPicPr>
          <p:cNvPr id="3" name="Picture 2">
            <a:extLst>
              <a:ext uri="{FF2B5EF4-FFF2-40B4-BE49-F238E27FC236}">
                <a16:creationId xmlns:a16="http://schemas.microsoft.com/office/drawing/2014/main" id="{A75B7A8E-AE46-0F7B-9B35-F0A7E92CFC04}"/>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309729005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mall Image and Three Columns" preserve="1" userDrawn="1">
  <p:cSld name="Small 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2C9C7621-C294-4C5C-B63E-B212B4490F76}"/>
              </a:ext>
            </a:extLst>
          </p:cNvPr>
          <p:cNvSpPr>
            <a:spLocks noGrp="1"/>
          </p:cNvSpPr>
          <p:nvPr>
            <p:ph type="pic" sz="quarter" idx="13"/>
          </p:nvPr>
        </p:nvSpPr>
        <p:spPr bwMode="gray">
          <a:xfrm>
            <a:off x="0" y="0"/>
            <a:ext cx="12192000" cy="2521744"/>
          </a:xfrm>
          <a:prstGeom prst="rect">
            <a:avLst/>
          </a:prstGeom>
          <a:solidFill>
            <a:srgbClr val="D1DCD6"/>
          </a:solidFill>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‹Nr.›</a:t>
            </a:fld>
            <a:endParaRPr lang="en-GB"/>
          </a:p>
        </p:txBody>
      </p:sp>
      <p:sp>
        <p:nvSpPr>
          <p:cNvPr id="9" name="Title 8"/>
          <p:cNvSpPr>
            <a:spLocks noGrp="1"/>
          </p:cNvSpPr>
          <p:nvPr>
            <p:ph type="title"/>
          </p:nvPr>
        </p:nvSpPr>
        <p:spPr/>
        <p:txBody>
          <a:bodyPr/>
          <a:lstStyle>
            <a:lvl1pPr>
              <a:defRPr>
                <a:solidFill>
                  <a:srgbClr val="FFFFFF"/>
                </a:solidFill>
              </a:defRPr>
            </a:lvl1pPr>
          </a:lstStyle>
          <a:p>
            <a:r>
              <a:rPr lang="en-GB"/>
              <a:t>Click to edit Master title style</a:t>
            </a:r>
          </a:p>
        </p:txBody>
      </p:sp>
      <p:sp>
        <p:nvSpPr>
          <p:cNvPr id="5" name="Text Placeholder 4">
            <a:extLst>
              <a:ext uri="{FF2B5EF4-FFF2-40B4-BE49-F238E27FC236}">
                <a16:creationId xmlns:a16="http://schemas.microsoft.com/office/drawing/2014/main" id="{C20B8947-327C-427F-B775-4F62AC4C7113}"/>
              </a:ext>
            </a:extLst>
          </p:cNvPr>
          <p:cNvSpPr>
            <a:spLocks noGrp="1"/>
          </p:cNvSpPr>
          <p:nvPr>
            <p:ph type="body" sz="quarter" idx="14"/>
          </p:nvPr>
        </p:nvSpPr>
        <p:spPr>
          <a:xfrm>
            <a:off x="696704" y="2972473"/>
            <a:ext cx="3096000" cy="369332"/>
          </a:xfrm>
          <a:prstGeom prst="rect">
            <a:avLst/>
          </a:prstGeom>
        </p:spPr>
        <p:txBody>
          <a:bodyPr>
            <a:noAutofit/>
          </a:bodyPr>
          <a:lstStyle>
            <a:lvl1pPr marL="0" indent="0">
              <a:spcBef>
                <a:spcPts val="0"/>
              </a:spcBef>
              <a:buNone/>
              <a:defRPr sz="2400" b="0">
                <a:solidFill>
                  <a:schemeClr val="tx2"/>
                </a:solidFill>
                <a:latin typeface="+mj-lt"/>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3" name="Text Placeholder 4">
            <a:extLst>
              <a:ext uri="{FF2B5EF4-FFF2-40B4-BE49-F238E27FC236}">
                <a16:creationId xmlns:a16="http://schemas.microsoft.com/office/drawing/2014/main" id="{7EC8F45C-BAFD-43A7-91EA-CF42FEBBAD8B}"/>
              </a:ext>
            </a:extLst>
          </p:cNvPr>
          <p:cNvSpPr>
            <a:spLocks noGrp="1"/>
          </p:cNvSpPr>
          <p:nvPr>
            <p:ph type="body" sz="quarter" idx="15"/>
          </p:nvPr>
        </p:nvSpPr>
        <p:spPr>
          <a:xfrm>
            <a:off x="696704" y="3429000"/>
            <a:ext cx="3096000" cy="2592388"/>
          </a:xfrm>
          <a:prstGeom prst="rect">
            <a:avLst/>
          </a:prstGeo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4" name="Text Placeholder 4">
            <a:extLst>
              <a:ext uri="{FF2B5EF4-FFF2-40B4-BE49-F238E27FC236}">
                <a16:creationId xmlns:a16="http://schemas.microsoft.com/office/drawing/2014/main" id="{0949FF6D-ECD5-4EF9-B93A-911AAE13ACE9}"/>
              </a:ext>
            </a:extLst>
          </p:cNvPr>
          <p:cNvSpPr>
            <a:spLocks noGrp="1"/>
          </p:cNvSpPr>
          <p:nvPr>
            <p:ph type="body" sz="quarter" idx="16"/>
          </p:nvPr>
        </p:nvSpPr>
        <p:spPr>
          <a:xfrm>
            <a:off x="8616279" y="2972473"/>
            <a:ext cx="3096000" cy="369332"/>
          </a:xfrm>
          <a:prstGeom prst="rect">
            <a:avLst/>
          </a:prstGeom>
        </p:spPr>
        <p:txBody>
          <a:bodyPr>
            <a:noAutofit/>
          </a:bodyPr>
          <a:lstStyle>
            <a:lvl1pPr marL="0" indent="0">
              <a:spcBef>
                <a:spcPts val="0"/>
              </a:spcBef>
              <a:buNone/>
              <a:defRPr sz="2400" b="0">
                <a:solidFill>
                  <a:schemeClr val="tx2"/>
                </a:solidFill>
                <a:latin typeface="+mj-lt"/>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5" name="Text Placeholder 4">
            <a:extLst>
              <a:ext uri="{FF2B5EF4-FFF2-40B4-BE49-F238E27FC236}">
                <a16:creationId xmlns:a16="http://schemas.microsoft.com/office/drawing/2014/main" id="{8255D96C-685D-4030-9E22-9140C31C4976}"/>
              </a:ext>
            </a:extLst>
          </p:cNvPr>
          <p:cNvSpPr>
            <a:spLocks noGrp="1"/>
          </p:cNvSpPr>
          <p:nvPr>
            <p:ph type="body" sz="quarter" idx="17"/>
          </p:nvPr>
        </p:nvSpPr>
        <p:spPr>
          <a:xfrm>
            <a:off x="8616279" y="3429000"/>
            <a:ext cx="3096000" cy="2592388"/>
          </a:xfrm>
          <a:prstGeom prst="rect">
            <a:avLst/>
          </a:prstGeo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6" name="Text Placeholder 4">
            <a:extLst>
              <a:ext uri="{FF2B5EF4-FFF2-40B4-BE49-F238E27FC236}">
                <a16:creationId xmlns:a16="http://schemas.microsoft.com/office/drawing/2014/main" id="{93CDDBB4-45F4-4435-8E51-B805CE8785C6}"/>
              </a:ext>
            </a:extLst>
          </p:cNvPr>
          <p:cNvSpPr>
            <a:spLocks noGrp="1"/>
          </p:cNvSpPr>
          <p:nvPr>
            <p:ph type="body" sz="quarter" idx="18"/>
          </p:nvPr>
        </p:nvSpPr>
        <p:spPr>
          <a:xfrm>
            <a:off x="4656492" y="2972473"/>
            <a:ext cx="3096000" cy="369332"/>
          </a:xfrm>
          <a:prstGeom prst="rect">
            <a:avLst/>
          </a:prstGeom>
        </p:spPr>
        <p:txBody>
          <a:bodyPr>
            <a:noAutofit/>
          </a:bodyPr>
          <a:lstStyle>
            <a:lvl1pPr marL="0" indent="0">
              <a:spcBef>
                <a:spcPts val="0"/>
              </a:spcBef>
              <a:buNone/>
              <a:defRPr sz="2400" b="0">
                <a:solidFill>
                  <a:schemeClr val="tx2"/>
                </a:solidFill>
                <a:latin typeface="+mj-lt"/>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7" name="Text Placeholder 4">
            <a:extLst>
              <a:ext uri="{FF2B5EF4-FFF2-40B4-BE49-F238E27FC236}">
                <a16:creationId xmlns:a16="http://schemas.microsoft.com/office/drawing/2014/main" id="{00068D67-3239-43C4-8B4E-1F698F876A9B}"/>
              </a:ext>
            </a:extLst>
          </p:cNvPr>
          <p:cNvSpPr>
            <a:spLocks noGrp="1"/>
          </p:cNvSpPr>
          <p:nvPr>
            <p:ph type="body" sz="quarter" idx="19"/>
          </p:nvPr>
        </p:nvSpPr>
        <p:spPr>
          <a:xfrm>
            <a:off x="4656492" y="3429000"/>
            <a:ext cx="3096000" cy="2592388"/>
          </a:xfrm>
          <a:prstGeom prst="rect">
            <a:avLst/>
          </a:prstGeo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pic>
        <p:nvPicPr>
          <p:cNvPr id="3" name="Picture 2">
            <a:extLst>
              <a:ext uri="{FF2B5EF4-FFF2-40B4-BE49-F238E27FC236}">
                <a16:creationId xmlns:a16="http://schemas.microsoft.com/office/drawing/2014/main" id="{A92C3CCE-F4FC-8599-EACD-ED405DFBD606}"/>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1245024858"/>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Case Study" preserve="1" userDrawn="1">
  <p:cSld name="Case Stud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6102350" cy="685800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sp>
        <p:nvSpPr>
          <p:cNvPr id="12" name="Picture Placeholder 7"/>
          <p:cNvSpPr>
            <a:spLocks noGrp="1"/>
          </p:cNvSpPr>
          <p:nvPr>
            <p:ph type="pic" sz="quarter" idx="13" hasCustomPrompt="1"/>
          </p:nvPr>
        </p:nvSpPr>
        <p:spPr bwMode="gray">
          <a:xfrm>
            <a:off x="6102350" y="0"/>
            <a:ext cx="6089650" cy="6858000"/>
          </a:xfrm>
          <a:prstGeom prst="rect">
            <a:avLst/>
          </a:prstGeom>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gradient colour.</a:t>
            </a:r>
          </a:p>
        </p:txBody>
      </p:sp>
      <p:sp>
        <p:nvSpPr>
          <p:cNvPr id="8" name="Title 7"/>
          <p:cNvSpPr>
            <a:spLocks noGrp="1"/>
          </p:cNvSpPr>
          <p:nvPr>
            <p:ph type="title"/>
          </p:nvPr>
        </p:nvSpPr>
        <p:spPr bwMode="gray">
          <a:xfrm>
            <a:off x="695325" y="692151"/>
            <a:ext cx="4920621" cy="215444"/>
          </a:xfrm>
        </p:spPr>
        <p:txBody>
          <a:bodyPr/>
          <a:lstStyle>
            <a:lvl1pPr>
              <a:lnSpc>
                <a:spcPct val="100000"/>
              </a:lnSpc>
              <a:defRPr sz="1400">
                <a:solidFill>
                  <a:schemeClr val="bg1"/>
                </a:solidFill>
                <a:latin typeface="+mn-lt"/>
              </a:defRPr>
            </a:lvl1p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‹Nr.›</a:t>
            </a:fld>
            <a:endParaRPr lang="en-GB"/>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p:nvPr>
        </p:nvSpPr>
        <p:spPr bwMode="gray">
          <a:xfrm>
            <a:off x="709614" y="3223286"/>
            <a:ext cx="4906332" cy="2950584"/>
          </a:xfrm>
          <a:prstGeom prst="rect">
            <a:avLst/>
          </a:prstGeom>
        </p:spPr>
        <p:txBody>
          <a:bodyPr/>
          <a:lstStyle>
            <a:lvl1pPr>
              <a:defRPr sz="1250">
                <a:solidFill>
                  <a:srgbClr val="FFFFFF"/>
                </a:solidFill>
              </a:defRPr>
            </a:lvl1pPr>
            <a:lvl2pPr>
              <a:defRPr sz="1100">
                <a:solidFill>
                  <a:srgbClr val="FFFFFF"/>
                </a:solidFill>
              </a:defRPr>
            </a:lvl2pPr>
            <a:lvl3pPr>
              <a:defRPr sz="1100">
                <a:solidFill>
                  <a:srgbClr val="FFFFFF"/>
                </a:solidFill>
              </a:defRPr>
            </a:lvl3pPr>
            <a:lvl4pPr>
              <a:defRPr sz="1100">
                <a:solidFill>
                  <a:srgbClr val="FFFFFF"/>
                </a:solidFill>
              </a:defRPr>
            </a:lvl4pPr>
            <a:lvl5pPr>
              <a:defRPr sz="1100">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Text Placeholder 14">
            <a:extLst>
              <a:ext uri="{FF2B5EF4-FFF2-40B4-BE49-F238E27FC236}">
                <a16:creationId xmlns:a16="http://schemas.microsoft.com/office/drawing/2014/main" id="{07F4A93B-C97E-46A8-BDDB-78DA9FE90924}"/>
              </a:ext>
            </a:extLst>
          </p:cNvPr>
          <p:cNvSpPr>
            <a:spLocks noGrp="1"/>
          </p:cNvSpPr>
          <p:nvPr>
            <p:ph type="body" sz="quarter" idx="17"/>
          </p:nvPr>
        </p:nvSpPr>
        <p:spPr>
          <a:xfrm>
            <a:off x="709614" y="1354676"/>
            <a:ext cx="4906332" cy="1645199"/>
          </a:xfrm>
          <a:prstGeom prst="rect">
            <a:avLst/>
          </a:prstGeom>
        </p:spPr>
        <p:txBody>
          <a:bodyPr>
            <a:noAutofit/>
          </a:bodyPr>
          <a:lstStyle>
            <a:lvl1pPr marL="0" indent="0">
              <a:spcBef>
                <a:spcPts val="0"/>
              </a:spcBef>
              <a:spcAft>
                <a:spcPts val="1000"/>
              </a:spcAft>
              <a:buNone/>
              <a:defRPr sz="1400">
                <a:solidFill>
                  <a:schemeClr val="bg1"/>
                </a:solidFill>
              </a:defRPr>
            </a:lvl1pPr>
            <a:lvl2pPr marL="0" indent="0">
              <a:lnSpc>
                <a:spcPct val="80000"/>
              </a:lnSpc>
              <a:spcBef>
                <a:spcPts val="0"/>
              </a:spcBef>
              <a:buNone/>
              <a:defRPr sz="3650">
                <a:solidFill>
                  <a:schemeClr val="bg1"/>
                </a:solidFill>
                <a:latin typeface="+mj-lt"/>
              </a:defRPr>
            </a:lvl2pPr>
            <a:lvl3pPr marL="0" indent="0">
              <a:lnSpc>
                <a:spcPts val="4120"/>
              </a:lnSpc>
              <a:spcBef>
                <a:spcPts val="0"/>
              </a:spcBef>
              <a:buNone/>
              <a:defRPr sz="3650">
                <a:solidFill>
                  <a:schemeClr val="bg1"/>
                </a:solidFill>
                <a:latin typeface="+mj-lt"/>
              </a:defRPr>
            </a:lvl3pPr>
            <a:lvl4pPr marL="0" indent="0">
              <a:lnSpc>
                <a:spcPts val="4120"/>
              </a:lnSpc>
              <a:spcBef>
                <a:spcPts val="0"/>
              </a:spcBef>
              <a:buNone/>
              <a:defRPr sz="3650">
                <a:solidFill>
                  <a:schemeClr val="bg1"/>
                </a:solidFill>
                <a:latin typeface="+mj-lt"/>
              </a:defRPr>
            </a:lvl4pPr>
            <a:lvl5pPr>
              <a:defRPr sz="1000">
                <a:solidFill>
                  <a:schemeClr val="bg1"/>
                </a:solidFill>
              </a:defRPr>
            </a:lvl5pPr>
          </a:lstStyle>
          <a:p>
            <a:pPr lvl="0"/>
            <a:r>
              <a:rPr lang="en-GB"/>
              <a:t>Click to edit Master text styles</a:t>
            </a:r>
          </a:p>
        </p:txBody>
      </p:sp>
      <p:pic>
        <p:nvPicPr>
          <p:cNvPr id="3" name="Picture 2">
            <a:extLst>
              <a:ext uri="{FF2B5EF4-FFF2-40B4-BE49-F238E27FC236}">
                <a16:creationId xmlns:a16="http://schemas.microsoft.com/office/drawing/2014/main" id="{943058E8-E7BE-7D16-96E8-A248EEB77CF5}"/>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3866130206"/>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Case Study with Image" preserve="1" userDrawn="1">
  <p:cSld name="Case Study with Image">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59F06C6-F232-4241-B3CB-7228B6886AC0}"/>
              </a:ext>
            </a:extLst>
          </p:cNvPr>
          <p:cNvSpPr>
            <a:spLocks noGrp="1"/>
          </p:cNvSpPr>
          <p:nvPr>
            <p:ph type="pic" sz="quarter" idx="13" hasCustomPrompt="1"/>
          </p:nvPr>
        </p:nvSpPr>
        <p:spPr bwMode="gray">
          <a:xfrm>
            <a:off x="0" y="0"/>
            <a:ext cx="12192000" cy="6858000"/>
          </a:xfrm>
          <a:prstGeom prst="rect">
            <a:avLst/>
          </a:prstGeom>
          <a:solidFill>
            <a:schemeClr val="accent4"/>
          </a:solidFill>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gradient colour.</a:t>
            </a:r>
          </a:p>
        </p:txBody>
      </p:sp>
      <p:sp>
        <p:nvSpPr>
          <p:cNvPr id="8" name="Title 7"/>
          <p:cNvSpPr>
            <a:spLocks noGrp="1"/>
          </p:cNvSpPr>
          <p:nvPr>
            <p:ph type="title"/>
          </p:nvPr>
        </p:nvSpPr>
        <p:spPr bwMode="gray">
          <a:xfrm>
            <a:off x="695325" y="692151"/>
            <a:ext cx="4920621" cy="215444"/>
          </a:xfrm>
        </p:spPr>
        <p:txBody>
          <a:bodyPr/>
          <a:lstStyle>
            <a:lvl1pPr>
              <a:lnSpc>
                <a:spcPct val="100000"/>
              </a:lnSpc>
              <a:defRPr sz="1400">
                <a:solidFill>
                  <a:schemeClr val="bg1"/>
                </a:solidFill>
                <a:latin typeface="+mn-lt"/>
              </a:defRPr>
            </a:lvl1p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‹Nr.›</a:t>
            </a:fld>
            <a:endParaRPr lang="en-GB"/>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p:nvPr>
        </p:nvSpPr>
        <p:spPr bwMode="gray">
          <a:xfrm>
            <a:off x="709613" y="3223286"/>
            <a:ext cx="4906332" cy="2950584"/>
          </a:xfrm>
          <a:prstGeom prst="rect">
            <a:avLst/>
          </a:prstGeom>
        </p:spPr>
        <p:txBody>
          <a:bodyPr/>
          <a:lstStyle>
            <a:lvl1pPr>
              <a:defRPr sz="1250">
                <a:solidFill>
                  <a:srgbClr val="FFFFFF"/>
                </a:solidFill>
              </a:defRPr>
            </a:lvl1pPr>
            <a:lvl2pPr>
              <a:defRPr sz="1100">
                <a:solidFill>
                  <a:srgbClr val="FFFFFF"/>
                </a:solidFill>
              </a:defRPr>
            </a:lvl2pPr>
            <a:lvl3pPr>
              <a:defRPr sz="1100">
                <a:solidFill>
                  <a:srgbClr val="FFFFFF"/>
                </a:solidFill>
              </a:defRPr>
            </a:lvl3pPr>
            <a:lvl4pPr>
              <a:defRPr sz="1100">
                <a:solidFill>
                  <a:srgbClr val="FFFFFF"/>
                </a:solidFill>
              </a:defRPr>
            </a:lvl4pPr>
            <a:lvl5pPr>
              <a:defRPr sz="1100">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Text Placeholder 14">
            <a:extLst>
              <a:ext uri="{FF2B5EF4-FFF2-40B4-BE49-F238E27FC236}">
                <a16:creationId xmlns:a16="http://schemas.microsoft.com/office/drawing/2014/main" id="{07F4A93B-C97E-46A8-BDDB-78DA9FE90924}"/>
              </a:ext>
            </a:extLst>
          </p:cNvPr>
          <p:cNvSpPr>
            <a:spLocks noGrp="1"/>
          </p:cNvSpPr>
          <p:nvPr>
            <p:ph type="body" sz="quarter" idx="17"/>
          </p:nvPr>
        </p:nvSpPr>
        <p:spPr>
          <a:xfrm>
            <a:off x="709614" y="1354676"/>
            <a:ext cx="4906332" cy="1645199"/>
          </a:xfrm>
          <a:prstGeom prst="rect">
            <a:avLst/>
          </a:prstGeom>
        </p:spPr>
        <p:txBody>
          <a:bodyPr>
            <a:noAutofit/>
          </a:bodyPr>
          <a:lstStyle>
            <a:lvl1pPr marL="0" indent="0">
              <a:spcBef>
                <a:spcPts val="0"/>
              </a:spcBef>
              <a:spcAft>
                <a:spcPts val="1000"/>
              </a:spcAft>
              <a:buNone/>
              <a:defRPr sz="1400">
                <a:solidFill>
                  <a:schemeClr val="bg1"/>
                </a:solidFill>
              </a:defRPr>
            </a:lvl1pPr>
            <a:lvl2pPr marL="0" indent="0">
              <a:lnSpc>
                <a:spcPct val="80000"/>
              </a:lnSpc>
              <a:spcBef>
                <a:spcPts val="0"/>
              </a:spcBef>
              <a:buNone/>
              <a:defRPr sz="3650">
                <a:solidFill>
                  <a:schemeClr val="bg1"/>
                </a:solidFill>
                <a:latin typeface="+mj-lt"/>
              </a:defRPr>
            </a:lvl2pPr>
            <a:lvl3pPr marL="0" indent="0">
              <a:lnSpc>
                <a:spcPts val="4120"/>
              </a:lnSpc>
              <a:spcBef>
                <a:spcPts val="0"/>
              </a:spcBef>
              <a:buNone/>
              <a:defRPr sz="3650">
                <a:solidFill>
                  <a:schemeClr val="bg1"/>
                </a:solidFill>
                <a:latin typeface="+mj-lt"/>
              </a:defRPr>
            </a:lvl3pPr>
            <a:lvl4pPr marL="0" indent="0">
              <a:lnSpc>
                <a:spcPts val="4120"/>
              </a:lnSpc>
              <a:spcBef>
                <a:spcPts val="0"/>
              </a:spcBef>
              <a:buNone/>
              <a:defRPr sz="3650">
                <a:solidFill>
                  <a:schemeClr val="bg1"/>
                </a:solidFill>
                <a:latin typeface="+mj-lt"/>
              </a:defRPr>
            </a:lvl4pPr>
            <a:lvl5pPr>
              <a:defRPr sz="1000">
                <a:solidFill>
                  <a:schemeClr val="bg1"/>
                </a:solidFill>
              </a:defRPr>
            </a:lvl5pPr>
          </a:lstStyle>
          <a:p>
            <a:pPr lvl="0"/>
            <a:r>
              <a:rPr lang="en-GB"/>
              <a:t>Click to edit Master text styles</a:t>
            </a:r>
          </a:p>
        </p:txBody>
      </p:sp>
      <p:pic>
        <p:nvPicPr>
          <p:cNvPr id="3" name="Picture 2">
            <a:extLst>
              <a:ext uri="{FF2B5EF4-FFF2-40B4-BE49-F238E27FC236}">
                <a16:creationId xmlns:a16="http://schemas.microsoft.com/office/drawing/2014/main" id="{F290831A-BAD1-1C8C-1537-BF650C8B910B}"/>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86847336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 Image and Large Text" preserve="1" userDrawn="1">
  <p:cSld name="Title Slide - Image and Large Text">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2" name="Title 1"/>
          <p:cNvSpPr>
            <a:spLocks noGrp="1"/>
          </p:cNvSpPr>
          <p:nvPr>
            <p:ph type="ctrTitle" hasCustomPrompt="1"/>
          </p:nvPr>
        </p:nvSpPr>
        <p:spPr bwMode="white">
          <a:xfrm>
            <a:off x="695325" y="1628776"/>
            <a:ext cx="9913177" cy="1969770"/>
          </a:xfrm>
        </p:spPr>
        <p:txBody>
          <a:bodyPr>
            <a:noAutofit/>
          </a:bodyPr>
          <a:lstStyle>
            <a:lvl1pPr algn="l">
              <a:lnSpc>
                <a:spcPct val="80000"/>
              </a:lnSpc>
              <a:defRPr sz="8000">
                <a:solidFill>
                  <a:srgbClr val="FFFFFF"/>
                </a:solidFill>
                <a:latin typeface="SwissReSans Light" pitchFamily="34" charset="0"/>
              </a:defRPr>
            </a:lvl1pPr>
          </a:lstStyle>
          <a:p>
            <a:r>
              <a:rPr lang="en-GB"/>
              <a:t>Title here</a:t>
            </a:r>
          </a:p>
        </p:txBody>
      </p:sp>
      <p:sp>
        <p:nvSpPr>
          <p:cNvPr id="3" name="Subtitle 2"/>
          <p:cNvSpPr>
            <a:spLocks noGrp="1"/>
          </p:cNvSpPr>
          <p:nvPr>
            <p:ph type="subTitle" idx="1" hasCustomPrompt="1"/>
          </p:nvPr>
        </p:nvSpPr>
        <p:spPr bwMode="white">
          <a:xfrm>
            <a:off x="695325" y="3844381"/>
            <a:ext cx="9913177" cy="288032"/>
          </a:xfrm>
          <a:prstGeom prst="rect">
            <a:avLst/>
          </a:prstGeom>
        </p:spPr>
        <p:txBody>
          <a:bodyPr/>
          <a:lstStyle>
            <a:lvl1pPr marL="0" indent="0" algn="l">
              <a:lnSpc>
                <a:spcPct val="100000"/>
              </a:lnSpc>
              <a:spcBef>
                <a:spcPts val="0"/>
              </a:spcBef>
              <a:buNone/>
              <a:defRPr sz="18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br>
              <a:rPr lang="en-GB"/>
            </a:br>
            <a:br>
              <a:rPr lang="en-GB"/>
            </a:br>
            <a:r>
              <a:rPr lang="en-GB"/>
              <a:t>[No text over Power Symbol]</a:t>
            </a:r>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pic>
        <p:nvPicPr>
          <p:cNvPr id="6" name="Picture 5">
            <a:extLst>
              <a:ext uri="{FF2B5EF4-FFF2-40B4-BE49-F238E27FC236}">
                <a16:creationId xmlns:a16="http://schemas.microsoft.com/office/drawing/2014/main" id="{853D26BA-DE5A-0F12-5803-29C7BCB2A068}"/>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263426" y="301052"/>
            <a:ext cx="1379177" cy="324512"/>
          </a:xfrm>
          <a:prstGeom prst="rect">
            <a:avLst/>
          </a:prstGeom>
        </p:spPr>
      </p:pic>
    </p:spTree>
    <p:extLst>
      <p:ext uri="{BB962C8B-B14F-4D97-AF65-F5344CB8AC3E}">
        <p14:creationId xmlns:p14="http://schemas.microsoft.com/office/powerpoint/2010/main" val="2015952188"/>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extboxes and Image" preserve="1" userDrawn="1">
  <p:cSld name="Textboxes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6102350" y="0"/>
            <a:ext cx="6089650" cy="6858000"/>
          </a:xfrm>
          <a:prstGeom prst="rect">
            <a:avLst/>
          </a:prstGeom>
          <a:solidFill>
            <a:schemeClr val="accent4"/>
          </a:solidFill>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gradient colour.</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‹Nr.›</a:t>
            </a:fld>
            <a:endParaRPr lang="en-GB"/>
          </a:p>
        </p:txBody>
      </p:sp>
      <p:sp>
        <p:nvSpPr>
          <p:cNvPr id="15" name="Title 7">
            <a:extLst>
              <a:ext uri="{FF2B5EF4-FFF2-40B4-BE49-F238E27FC236}">
                <a16:creationId xmlns:a16="http://schemas.microsoft.com/office/drawing/2014/main" id="{6D9F32AB-5EE3-47ED-9DA3-FF707C98C960}"/>
              </a:ext>
            </a:extLst>
          </p:cNvPr>
          <p:cNvSpPr>
            <a:spLocks noGrp="1"/>
          </p:cNvSpPr>
          <p:nvPr>
            <p:ph type="title"/>
          </p:nvPr>
        </p:nvSpPr>
        <p:spPr bwMode="gray">
          <a:xfrm>
            <a:off x="695325" y="692151"/>
            <a:ext cx="4920621" cy="215444"/>
          </a:xfrm>
        </p:spPr>
        <p:txBody>
          <a:bodyPr/>
          <a:lstStyle>
            <a:lvl1pPr>
              <a:lnSpc>
                <a:spcPct val="100000"/>
              </a:lnSpc>
              <a:defRPr sz="1400">
                <a:solidFill>
                  <a:srgbClr val="3C4150"/>
                </a:solidFill>
                <a:latin typeface="+mn-lt"/>
              </a:defRPr>
            </a:lvl1pPr>
          </a:lstStyle>
          <a:p>
            <a:r>
              <a:rPr lang="en-GB"/>
              <a:t>Click to edit Master title style</a:t>
            </a:r>
          </a:p>
        </p:txBody>
      </p:sp>
      <p:sp>
        <p:nvSpPr>
          <p:cNvPr id="17" name="Text Placeholder 3">
            <a:extLst>
              <a:ext uri="{FF2B5EF4-FFF2-40B4-BE49-F238E27FC236}">
                <a16:creationId xmlns:a16="http://schemas.microsoft.com/office/drawing/2014/main" id="{12E8073C-C61D-4113-939D-B514C20FB286}"/>
              </a:ext>
            </a:extLst>
          </p:cNvPr>
          <p:cNvSpPr>
            <a:spLocks noGrp="1"/>
          </p:cNvSpPr>
          <p:nvPr>
            <p:ph type="body" sz="quarter" idx="14"/>
          </p:nvPr>
        </p:nvSpPr>
        <p:spPr bwMode="gray">
          <a:xfrm>
            <a:off x="709613" y="3223286"/>
            <a:ext cx="4906332" cy="2950584"/>
          </a:xfrm>
          <a:prstGeom prst="rect">
            <a:avLst/>
          </a:prstGeom>
        </p:spPr>
        <p:txBody>
          <a:bodyPr/>
          <a:lstStyle>
            <a:lvl1pPr>
              <a:defRPr sz="1250">
                <a:solidFill>
                  <a:srgbClr val="3C4150"/>
                </a:solidFill>
              </a:defRPr>
            </a:lvl1pPr>
            <a:lvl2pPr>
              <a:defRPr sz="1100">
                <a:solidFill>
                  <a:srgbClr val="3C4150"/>
                </a:solidFill>
              </a:defRPr>
            </a:lvl2pPr>
            <a:lvl3pPr>
              <a:defRPr sz="1100">
                <a:solidFill>
                  <a:srgbClr val="3C4150"/>
                </a:solidFill>
              </a:defRPr>
            </a:lvl3pPr>
            <a:lvl4pPr>
              <a:defRPr sz="1100">
                <a:solidFill>
                  <a:srgbClr val="3C4150"/>
                </a:solidFill>
              </a:defRPr>
            </a:lvl4pPr>
            <a:lvl5pPr>
              <a:defRPr sz="1100">
                <a:solidFill>
                  <a:srgbClr val="3C415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4">
            <a:extLst>
              <a:ext uri="{FF2B5EF4-FFF2-40B4-BE49-F238E27FC236}">
                <a16:creationId xmlns:a16="http://schemas.microsoft.com/office/drawing/2014/main" id="{2094AEFB-BDCA-44E0-B55F-06EB6A24DF59}"/>
              </a:ext>
            </a:extLst>
          </p:cNvPr>
          <p:cNvSpPr>
            <a:spLocks noGrp="1"/>
          </p:cNvSpPr>
          <p:nvPr>
            <p:ph type="body" sz="quarter" idx="17"/>
          </p:nvPr>
        </p:nvSpPr>
        <p:spPr>
          <a:xfrm>
            <a:off x="709614" y="1354676"/>
            <a:ext cx="4906332" cy="1645199"/>
          </a:xfrm>
          <a:prstGeom prst="rect">
            <a:avLst/>
          </a:prstGeom>
        </p:spPr>
        <p:txBody>
          <a:bodyPr>
            <a:noAutofit/>
          </a:bodyPr>
          <a:lstStyle>
            <a:lvl1pPr marL="0" indent="0">
              <a:lnSpc>
                <a:spcPct val="91000"/>
              </a:lnSpc>
              <a:spcBef>
                <a:spcPts val="0"/>
              </a:spcBef>
              <a:spcAft>
                <a:spcPts val="1000"/>
              </a:spcAft>
              <a:buNone/>
              <a:defRPr sz="2200">
                <a:solidFill>
                  <a:srgbClr val="3C4150"/>
                </a:solidFill>
                <a:latin typeface="+mj-lt"/>
              </a:defRPr>
            </a:lvl1pPr>
            <a:lvl2pPr marL="0" indent="0">
              <a:lnSpc>
                <a:spcPts val="4120"/>
              </a:lnSpc>
              <a:spcBef>
                <a:spcPts val="0"/>
              </a:spcBef>
              <a:buNone/>
              <a:defRPr sz="3650">
                <a:solidFill>
                  <a:schemeClr val="bg1"/>
                </a:solidFill>
                <a:latin typeface="+mj-lt"/>
              </a:defRPr>
            </a:lvl2pPr>
            <a:lvl3pPr marL="0" indent="0">
              <a:lnSpc>
                <a:spcPts val="4120"/>
              </a:lnSpc>
              <a:spcBef>
                <a:spcPts val="0"/>
              </a:spcBef>
              <a:buNone/>
              <a:defRPr sz="3650">
                <a:solidFill>
                  <a:schemeClr val="bg1"/>
                </a:solidFill>
                <a:latin typeface="+mj-lt"/>
              </a:defRPr>
            </a:lvl3pPr>
            <a:lvl4pPr marL="0" indent="0">
              <a:lnSpc>
                <a:spcPts val="4120"/>
              </a:lnSpc>
              <a:spcBef>
                <a:spcPts val="0"/>
              </a:spcBef>
              <a:buNone/>
              <a:defRPr sz="3650">
                <a:solidFill>
                  <a:schemeClr val="bg1"/>
                </a:solidFill>
                <a:latin typeface="+mj-lt"/>
              </a:defRPr>
            </a:lvl4pPr>
            <a:lvl5pPr>
              <a:defRPr sz="1000">
                <a:solidFill>
                  <a:schemeClr val="bg1"/>
                </a:solidFill>
              </a:defRPr>
            </a:lvl5pPr>
          </a:lstStyle>
          <a:p>
            <a:pPr lvl="0"/>
            <a:r>
              <a:rPr lang="en-GB"/>
              <a:t>Click to edit Master text styles</a:t>
            </a:r>
          </a:p>
        </p:txBody>
      </p:sp>
      <p:pic>
        <p:nvPicPr>
          <p:cNvPr id="3" name="Picture 2">
            <a:extLst>
              <a:ext uri="{FF2B5EF4-FFF2-40B4-BE49-F238E27FC236}">
                <a16:creationId xmlns:a16="http://schemas.microsoft.com/office/drawing/2014/main" id="{36E11992-CD54-F7B3-C580-0BFF0F507DB2}"/>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461239616"/>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Image with Running Title" preserve="1" userDrawn="1">
  <p:cSld name="Image with Running Titl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6102350" cy="6858000"/>
          </a:xfrm>
          <a:prstGeom prst="rect">
            <a:avLst/>
          </a:prstGeom>
          <a:solidFill>
            <a:schemeClr val="accent4"/>
          </a:solidFill>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gradient colour.</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‹Nr.›</a:t>
            </a:fld>
            <a:endParaRPr lang="en-GB"/>
          </a:p>
        </p:txBody>
      </p:sp>
      <p:sp>
        <p:nvSpPr>
          <p:cNvPr id="6" name="Title 5">
            <a:extLst>
              <a:ext uri="{FF2B5EF4-FFF2-40B4-BE49-F238E27FC236}">
                <a16:creationId xmlns:a16="http://schemas.microsoft.com/office/drawing/2014/main" id="{44D5F9EC-5A6C-4879-A017-2328F8C83E14}"/>
              </a:ext>
            </a:extLst>
          </p:cNvPr>
          <p:cNvSpPr>
            <a:spLocks noGrp="1"/>
          </p:cNvSpPr>
          <p:nvPr>
            <p:ph type="title"/>
          </p:nvPr>
        </p:nvSpPr>
        <p:spPr>
          <a:xfrm>
            <a:off x="695325" y="692151"/>
            <a:ext cx="4968627" cy="344710"/>
          </a:xfrm>
        </p:spPr>
        <p:txBody>
          <a:bodyPr>
            <a:spAutoFit/>
          </a:bodyPr>
          <a:lstStyle>
            <a:lvl1pPr>
              <a:lnSpc>
                <a:spcPct val="80000"/>
              </a:lnSpc>
              <a:defRPr sz="2800">
                <a:solidFill>
                  <a:schemeClr val="bg1"/>
                </a:solidFill>
              </a:defRPr>
            </a:lvl1pPr>
          </a:lstStyle>
          <a:p>
            <a:r>
              <a:rPr lang="en-GB"/>
              <a:t>Click to edit Master title style</a:t>
            </a:r>
          </a:p>
        </p:txBody>
      </p:sp>
      <p:pic>
        <p:nvPicPr>
          <p:cNvPr id="4" name="Picture 3">
            <a:extLst>
              <a:ext uri="{FF2B5EF4-FFF2-40B4-BE49-F238E27FC236}">
                <a16:creationId xmlns:a16="http://schemas.microsoft.com/office/drawing/2014/main" id="{E6A715EA-B4DF-C8F7-242F-8C690D4BF9C4}"/>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3392947021"/>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ircular Messaging Device (Large)" preserve="1" userDrawn="1">
  <p:cSld name="Circular Messaging Device (Larg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6120754" cy="4392000"/>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‹Nr.›</a:t>
            </a:fld>
            <a:endParaRPr lang="en-GB"/>
          </a:p>
        </p:txBody>
      </p:sp>
      <p:sp>
        <p:nvSpPr>
          <p:cNvPr id="5" name="Textplatzhalter 4"/>
          <p:cNvSpPr>
            <a:spLocks noGrp="1"/>
          </p:cNvSpPr>
          <p:nvPr>
            <p:ph type="body" sz="quarter" idx="13"/>
          </p:nvPr>
        </p:nvSpPr>
        <p:spPr bwMode="gray">
          <a:xfrm>
            <a:off x="7752184" y="1809000"/>
            <a:ext cx="3240000" cy="3240000"/>
          </a:xfrm>
          <a:prstGeom prst="ellipse">
            <a:avLst/>
          </a:prstGeom>
          <a:solidFill>
            <a:schemeClr val="tx2"/>
          </a:solidFill>
        </p:spPr>
        <p:txBody>
          <a:bodyPr anchor="ctr"/>
          <a:lstStyle>
            <a:lvl1pPr marL="0" indent="0" algn="ctr">
              <a:spcBef>
                <a:spcPts val="0"/>
              </a:spcBef>
              <a:buFontTx/>
              <a:buNone/>
              <a:defRPr sz="2000">
                <a:solidFill>
                  <a:srgbClr val="FFFFFF"/>
                </a:solidFill>
                <a:latin typeface="+mj-lt"/>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p>
        </p:txBody>
      </p:sp>
      <p:pic>
        <p:nvPicPr>
          <p:cNvPr id="4" name="Picture 3">
            <a:extLst>
              <a:ext uri="{FF2B5EF4-FFF2-40B4-BE49-F238E27FC236}">
                <a16:creationId xmlns:a16="http://schemas.microsoft.com/office/drawing/2014/main" id="{9F32766E-C5C9-0AA7-C901-78515C207C54}"/>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140005779"/>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ircular Messaging Device (Small)" preserve="1" userDrawn="1">
  <p:cSld name="Circular Messaging Device (Small)">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7200874" cy="4392000"/>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‹Nr.›</a:t>
            </a:fld>
            <a:endParaRPr lang="en-GB"/>
          </a:p>
        </p:txBody>
      </p:sp>
      <p:sp>
        <p:nvSpPr>
          <p:cNvPr id="12" name="Textplatzhalter 4"/>
          <p:cNvSpPr>
            <a:spLocks noGrp="1"/>
          </p:cNvSpPr>
          <p:nvPr>
            <p:ph type="body" sz="quarter" idx="13"/>
          </p:nvPr>
        </p:nvSpPr>
        <p:spPr bwMode="gray">
          <a:xfrm>
            <a:off x="8702581" y="2349000"/>
            <a:ext cx="2160000" cy="2160000"/>
          </a:xfrm>
          <a:prstGeom prst="ellipse">
            <a:avLst/>
          </a:prstGeom>
          <a:solidFill>
            <a:schemeClr val="tx2"/>
          </a:solidFill>
        </p:spPr>
        <p:txBody>
          <a:bodyPr anchor="ctr"/>
          <a:lstStyle>
            <a:lvl1pPr marL="0" indent="0" algn="ctr">
              <a:lnSpc>
                <a:spcPct val="95000"/>
              </a:lnSpc>
              <a:spcBef>
                <a:spcPts val="0"/>
              </a:spcBef>
              <a:buFontTx/>
              <a:buNone/>
              <a:defRPr sz="1400">
                <a:solidFill>
                  <a:schemeClr val="bg1"/>
                </a:solidFill>
                <a:latin typeface="+mn-lt"/>
              </a:defRPr>
            </a:lvl1pPr>
            <a:lvl2pPr marL="182562" indent="0" algn="l">
              <a:buFontTx/>
              <a:buNone/>
              <a:defRPr sz="1600">
                <a:solidFill>
                  <a:schemeClr val="bg1"/>
                </a:solidFill>
              </a:defRPr>
            </a:lvl2pPr>
            <a:lvl3pPr marL="444500" indent="0" algn="l">
              <a:buFontTx/>
              <a:buNone/>
              <a:defRPr sz="1600">
                <a:solidFill>
                  <a:schemeClr val="bg1"/>
                </a:solidFill>
              </a:defRPr>
            </a:lvl3pPr>
            <a:lvl4pPr marL="715963" indent="0" algn="l">
              <a:buFontTx/>
              <a:buNone/>
              <a:defRPr sz="1600">
                <a:solidFill>
                  <a:schemeClr val="bg1"/>
                </a:solidFill>
              </a:defRPr>
            </a:lvl4pPr>
            <a:lvl5pPr marL="985838" indent="0" algn="l">
              <a:buFontTx/>
              <a:buNone/>
              <a:defRPr sz="1600">
                <a:solidFill>
                  <a:schemeClr val="bg1"/>
                </a:solidFill>
              </a:defRPr>
            </a:lvl5pPr>
          </a:lstStyle>
          <a:p>
            <a:pPr lvl="0"/>
            <a:r>
              <a:rPr lang="en-GB"/>
              <a:t>Click to edit Master text styles</a:t>
            </a:r>
          </a:p>
        </p:txBody>
      </p:sp>
      <p:pic>
        <p:nvPicPr>
          <p:cNvPr id="4" name="Picture 3">
            <a:extLst>
              <a:ext uri="{FF2B5EF4-FFF2-40B4-BE49-F238E27FC236}">
                <a16:creationId xmlns:a16="http://schemas.microsoft.com/office/drawing/2014/main" id="{95AB4B69-6C33-54AE-43B3-7417D2D45FE8}"/>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2212448319"/>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Image with Circle" preserve="1" userDrawn="1">
  <p:cSld name="Image with Circle">
    <p:bg>
      <p:bgPr>
        <a:solidFill>
          <a:srgbClr val="D1DCD6"/>
        </a:soli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p:nvPr>
        </p:nvSpPr>
        <p:spPr bwMode="gray">
          <a:xfrm>
            <a:off x="0" y="0"/>
            <a:ext cx="12192000" cy="6858000"/>
          </a:xfrm>
          <a:prstGeom prst="rect">
            <a:avLst/>
          </a:prstGeom>
        </p:spPr>
        <p:txBody>
          <a:bodyPr tIns="576000" rIns="504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‹Nr.›</a:t>
            </a:fld>
            <a:endParaRPr lang="en-GB"/>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rgbClr val="FFFFFF"/>
                </a:solidFill>
                <a:latin typeface="SwissReSans" pitchFamily="34" charset="0"/>
                <a:ea typeface="+mn-ea"/>
                <a:cs typeface="+mn-cs"/>
              </a:rPr>
              <a:t>ECA 2024</a:t>
            </a:r>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7014012" y="1196752"/>
            <a:ext cx="4464496" cy="4464496"/>
          </a:xfrm>
          <a:prstGeom prst="ellipse">
            <a:avLst/>
          </a:prstGeom>
          <a:solidFill>
            <a:schemeClr val="tx2"/>
          </a:solidFill>
        </p:spPr>
        <p:txBody>
          <a:bodyPr anchor="ctr"/>
          <a:lstStyle>
            <a:lvl1pPr marL="0" indent="0" algn="ctr">
              <a:spcBef>
                <a:spcPts val="0"/>
              </a:spcBef>
              <a:buFontTx/>
              <a:buNone/>
              <a:defRPr sz="3200">
                <a:solidFill>
                  <a:schemeClr val="bg1"/>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p>
        </p:txBody>
      </p:sp>
      <p:pic>
        <p:nvPicPr>
          <p:cNvPr id="4" name="Picture 3">
            <a:extLst>
              <a:ext uri="{FF2B5EF4-FFF2-40B4-BE49-F238E27FC236}">
                <a16:creationId xmlns:a16="http://schemas.microsoft.com/office/drawing/2014/main" id="{F5F4D0F2-6F29-5717-AEA3-FF296D661EEA}"/>
              </a:ext>
            </a:extLst>
          </p:cNvPr>
          <p:cNvPicPr>
            <a:picLocks/>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1167722112"/>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Image and Three Circles" preserve="1" userDrawn="1">
  <p:cSld name="Image and Three Circles">
    <p:bg>
      <p:bgPr>
        <a:solidFill>
          <a:schemeClr val="tx2"/>
        </a:soli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hasCustomPrompt="1"/>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a:t>Bild </a:t>
            </a:r>
            <a:r>
              <a:rPr lang="en-GB" err="1"/>
              <a:t>durch</a:t>
            </a:r>
            <a:r>
              <a:rPr lang="en-GB"/>
              <a:t> </a:t>
            </a:r>
            <a:r>
              <a:rPr lang="en-GB" err="1"/>
              <a:t>Klicken</a:t>
            </a:r>
            <a:r>
              <a:rPr lang="en-GB"/>
              <a:t> auf Symbol </a:t>
            </a:r>
            <a:r>
              <a:rPr lang="en-GB" err="1"/>
              <a:t>hinzufügen</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‹Nr.›</a:t>
            </a:fld>
            <a:endParaRPr lang="en-GB"/>
          </a:p>
        </p:txBody>
      </p:sp>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8821770"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p>
        </p:txBody>
      </p:sp>
      <p:sp>
        <p:nvSpPr>
          <p:cNvPr id="11" name="Textplatzhalter 4">
            <a:extLst>
              <a:ext uri="{FF2B5EF4-FFF2-40B4-BE49-F238E27FC236}">
                <a16:creationId xmlns:a16="http://schemas.microsoft.com/office/drawing/2014/main" id="{FD457D57-2215-4E9E-91C3-6ECBC71608E5}"/>
              </a:ext>
            </a:extLst>
          </p:cNvPr>
          <p:cNvSpPr>
            <a:spLocks noGrp="1"/>
          </p:cNvSpPr>
          <p:nvPr>
            <p:ph type="body" sz="quarter" idx="15"/>
          </p:nvPr>
        </p:nvSpPr>
        <p:spPr bwMode="gray">
          <a:xfrm>
            <a:off x="695325"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p>
        </p:txBody>
      </p:sp>
      <p:sp>
        <p:nvSpPr>
          <p:cNvPr id="12" name="Textplatzhalter 4">
            <a:extLst>
              <a:ext uri="{FF2B5EF4-FFF2-40B4-BE49-F238E27FC236}">
                <a16:creationId xmlns:a16="http://schemas.microsoft.com/office/drawing/2014/main" id="{84E76D4D-0C41-4EBF-BD66-5C132AC9B3D8}"/>
              </a:ext>
            </a:extLst>
          </p:cNvPr>
          <p:cNvSpPr>
            <a:spLocks noGrp="1"/>
          </p:cNvSpPr>
          <p:nvPr>
            <p:ph type="body" sz="quarter" idx="16"/>
          </p:nvPr>
        </p:nvSpPr>
        <p:spPr bwMode="gray">
          <a:xfrm>
            <a:off x="4758548"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p>
        </p:txBody>
      </p:sp>
      <p:pic>
        <p:nvPicPr>
          <p:cNvPr id="8" name="Picture 7">
            <a:extLst>
              <a:ext uri="{FF2B5EF4-FFF2-40B4-BE49-F238E27FC236}">
                <a16:creationId xmlns:a16="http://schemas.microsoft.com/office/drawing/2014/main" id="{9754B9CC-8A05-6D22-40FC-EC9CE1B60C05}"/>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4272328348"/>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Contact Persons (4 people)" preserve="1" userDrawn="1">
  <p:cSld name="Contact Persons (4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406400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sp>
        <p:nvSpPr>
          <p:cNvPr id="8" name="Title 7"/>
          <p:cNvSpPr>
            <a:spLocks noGrp="1"/>
          </p:cNvSpPr>
          <p:nvPr>
            <p:ph type="title" hasCustomPrompt="1"/>
          </p:nvPr>
        </p:nvSpPr>
        <p:spPr bwMode="gray">
          <a:xfrm>
            <a:off x="695326" y="692151"/>
            <a:ext cx="3096418" cy="692647"/>
          </a:xfrm>
        </p:spPr>
        <p:txBody>
          <a:bodyPr/>
          <a:lstStyle>
            <a:lvl1pPr>
              <a:defRPr>
                <a:solidFill>
                  <a:srgbClr val="FFFFFF"/>
                </a:solidFill>
              </a:defRPr>
            </a:lvl1pPr>
          </a:lstStyle>
          <a:p>
            <a:r>
              <a:rPr lang="en-GB"/>
              <a:t>Enter team name here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‹Nr.›</a:t>
            </a:fld>
            <a:endParaRPr lang="en-GB"/>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hasCustomPrompt="1"/>
          </p:nvPr>
        </p:nvSpPr>
        <p:spPr bwMode="gray">
          <a:xfrm>
            <a:off x="695325" y="1628774"/>
            <a:ext cx="3096420" cy="4392614"/>
          </a:xfrm>
          <a:prstGeom prst="rect">
            <a:avLst/>
          </a:prstGeo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40000" indent="-144000">
              <a:spcBef>
                <a:spcPts val="600"/>
              </a:spcBef>
              <a:defRPr sz="1200">
                <a:solidFill>
                  <a:srgbClr val="FFFFFF"/>
                </a:solidFill>
              </a:defRPr>
            </a:lvl4pPr>
            <a:lvl5pPr marL="684000" indent="-144000">
              <a:spcBef>
                <a:spcPts val="600"/>
              </a:spcBef>
              <a:defRPr sz="1200">
                <a:solidFill>
                  <a:srgbClr val="FFFFFF"/>
                </a:solidFill>
              </a:defRPr>
            </a:lvl5pPr>
          </a:lstStyle>
          <a:p>
            <a:pPr lvl="0"/>
            <a:r>
              <a:rPr lang="en-GB"/>
              <a:t>Click to add text, for example team mission and/or capabilities, roles and responsibilities, other info.</a:t>
            </a:r>
          </a:p>
          <a:p>
            <a:pPr lvl="1"/>
            <a:r>
              <a:rPr lang="en-GB"/>
              <a:t>Second level</a:t>
            </a:r>
          </a:p>
          <a:p>
            <a:pPr lvl="2"/>
            <a:r>
              <a:rPr lang="en-GB"/>
              <a:t>Third level</a:t>
            </a:r>
          </a:p>
          <a:p>
            <a:pPr lvl="3"/>
            <a:r>
              <a:rPr lang="en-GB"/>
              <a:t>Fourth level</a:t>
            </a:r>
          </a:p>
          <a:p>
            <a:pPr lvl="4"/>
            <a:r>
              <a:rPr lang="en-GB"/>
              <a:t>Fifth level</a:t>
            </a:r>
          </a:p>
        </p:txBody>
      </p:sp>
      <p:sp>
        <p:nvSpPr>
          <p:cNvPr id="17" name="Picture Placeholder 3">
            <a:extLst>
              <a:ext uri="{FF2B5EF4-FFF2-40B4-BE49-F238E27FC236}">
                <a16:creationId xmlns:a16="http://schemas.microsoft.com/office/drawing/2014/main" id="{456FDD83-9066-405C-9C9B-C6012C35E7C1}"/>
              </a:ext>
            </a:extLst>
          </p:cNvPr>
          <p:cNvSpPr>
            <a:spLocks noGrp="1"/>
          </p:cNvSpPr>
          <p:nvPr>
            <p:ph type="pic" sz="quarter" idx="15" hasCustomPrompt="1"/>
          </p:nvPr>
        </p:nvSpPr>
        <p:spPr bwMode="gray">
          <a:xfrm>
            <a:off x="5573419" y="727075"/>
            <a:ext cx="1800000" cy="1800000"/>
          </a:xfrm>
          <a:prstGeom prst="ellipse">
            <a:avLst/>
          </a:prstGeom>
        </p:spPr>
        <p:txBody>
          <a:bodyPr tIns="504000" anchor="ctr" anchorCtr="0"/>
          <a:lstStyle>
            <a:lvl1pPr marL="0" indent="0" algn="ctr">
              <a:buNone/>
              <a:defRPr sz="1400">
                <a:solidFill>
                  <a:srgbClr val="A8BAB2"/>
                </a:solidFill>
              </a:defRPr>
            </a:lvl1pPr>
          </a:lstStyle>
          <a:p>
            <a:r>
              <a:rPr lang="en-GB" noProof="0"/>
              <a:t>Add picture</a:t>
            </a:r>
          </a:p>
        </p:txBody>
      </p:sp>
      <p:sp>
        <p:nvSpPr>
          <p:cNvPr id="18" name="Picture Placeholder 3">
            <a:extLst>
              <a:ext uri="{FF2B5EF4-FFF2-40B4-BE49-F238E27FC236}">
                <a16:creationId xmlns:a16="http://schemas.microsoft.com/office/drawing/2014/main" id="{38A06944-C2A7-4F21-A4A5-D22B1CF13B57}"/>
              </a:ext>
            </a:extLst>
          </p:cNvPr>
          <p:cNvSpPr>
            <a:spLocks noGrp="1"/>
          </p:cNvSpPr>
          <p:nvPr>
            <p:ph type="pic" sz="quarter" idx="16" hasCustomPrompt="1"/>
          </p:nvPr>
        </p:nvSpPr>
        <p:spPr bwMode="gray">
          <a:xfrm>
            <a:off x="8882581" y="727075"/>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19" name="Text Placeholder 6">
            <a:extLst>
              <a:ext uri="{FF2B5EF4-FFF2-40B4-BE49-F238E27FC236}">
                <a16:creationId xmlns:a16="http://schemas.microsoft.com/office/drawing/2014/main" id="{9679A695-226D-4550-AC5F-CF13DA1C3EA2}"/>
              </a:ext>
            </a:extLst>
          </p:cNvPr>
          <p:cNvSpPr>
            <a:spLocks noGrp="1"/>
          </p:cNvSpPr>
          <p:nvPr>
            <p:ph type="body" sz="quarter" idx="19" hasCustomPrompt="1"/>
          </p:nvPr>
        </p:nvSpPr>
        <p:spPr>
          <a:xfrm>
            <a:off x="5050638" y="2641930"/>
            <a:ext cx="2845562" cy="169277"/>
          </a:xfrm>
          <a:prstGeom prst="rect">
            <a:avLst/>
          </a:prstGeom>
        </p:spPr>
        <p:txBody>
          <a:bodyPr wrap="none">
            <a:noAutofit/>
          </a:bodyPr>
          <a:lstStyle>
            <a:lvl1pPr marL="0" indent="0" algn="ctr">
              <a:lnSpc>
                <a:spcPct val="110000"/>
              </a:lnSpc>
              <a:spcBef>
                <a:spcPts val="0"/>
              </a:spcBef>
              <a:buNone/>
              <a:defRPr sz="11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0" name="Text Placeholder 6">
            <a:extLst>
              <a:ext uri="{FF2B5EF4-FFF2-40B4-BE49-F238E27FC236}">
                <a16:creationId xmlns:a16="http://schemas.microsoft.com/office/drawing/2014/main" id="{58FFF6C9-8B70-45DC-9C06-54DD5B87AFFB}"/>
              </a:ext>
            </a:extLst>
          </p:cNvPr>
          <p:cNvSpPr>
            <a:spLocks noGrp="1"/>
          </p:cNvSpPr>
          <p:nvPr>
            <p:ph type="body" sz="quarter" idx="20" hasCustomPrompt="1"/>
          </p:nvPr>
        </p:nvSpPr>
        <p:spPr>
          <a:xfrm>
            <a:off x="5050638" y="2827874"/>
            <a:ext cx="2845562" cy="356957"/>
          </a:xfrm>
          <a:prstGeom prst="rect">
            <a:avLst/>
          </a:prstGeom>
        </p:spPr>
        <p:txBody>
          <a:bodyPr wrap="square">
            <a:noAutofit/>
          </a:bodyPr>
          <a:lstStyle>
            <a:lvl1pPr marL="0" indent="0" algn="ctr">
              <a:lnSpc>
                <a:spcPct val="110000"/>
              </a:lnSpc>
              <a:spcBef>
                <a:spcPts val="0"/>
              </a:spcBef>
              <a:buNone/>
              <a:defRPr sz="11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21" name="Text Placeholder 6">
            <a:extLst>
              <a:ext uri="{FF2B5EF4-FFF2-40B4-BE49-F238E27FC236}">
                <a16:creationId xmlns:a16="http://schemas.microsoft.com/office/drawing/2014/main" id="{2F9034A3-A308-4153-AEC9-209C0E14C84B}"/>
              </a:ext>
            </a:extLst>
          </p:cNvPr>
          <p:cNvSpPr>
            <a:spLocks noGrp="1"/>
          </p:cNvSpPr>
          <p:nvPr>
            <p:ph type="body" sz="quarter" idx="21" hasCustomPrompt="1"/>
          </p:nvPr>
        </p:nvSpPr>
        <p:spPr>
          <a:xfrm>
            <a:off x="8361630" y="2641930"/>
            <a:ext cx="2845562" cy="169277"/>
          </a:xfrm>
          <a:prstGeom prst="rect">
            <a:avLst/>
          </a:prstGeom>
        </p:spPr>
        <p:txBody>
          <a:bodyPr wrap="none">
            <a:noAutofit/>
          </a:bodyPr>
          <a:lstStyle>
            <a:lvl1pPr marL="0" indent="0" algn="ctr">
              <a:lnSpc>
                <a:spcPct val="110000"/>
              </a:lnSpc>
              <a:spcBef>
                <a:spcPts val="0"/>
              </a:spcBef>
              <a:buNone/>
              <a:defRPr sz="11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2" name="Text Placeholder 6">
            <a:extLst>
              <a:ext uri="{FF2B5EF4-FFF2-40B4-BE49-F238E27FC236}">
                <a16:creationId xmlns:a16="http://schemas.microsoft.com/office/drawing/2014/main" id="{ADD3A46A-9F03-452A-97A6-168C6640720F}"/>
              </a:ext>
            </a:extLst>
          </p:cNvPr>
          <p:cNvSpPr>
            <a:spLocks noGrp="1"/>
          </p:cNvSpPr>
          <p:nvPr>
            <p:ph type="body" sz="quarter" idx="22" hasCustomPrompt="1"/>
          </p:nvPr>
        </p:nvSpPr>
        <p:spPr>
          <a:xfrm>
            <a:off x="8361630" y="2827874"/>
            <a:ext cx="2845562" cy="356957"/>
          </a:xfrm>
          <a:prstGeom prst="rect">
            <a:avLst/>
          </a:prstGeom>
        </p:spPr>
        <p:txBody>
          <a:bodyPr wrap="square">
            <a:noAutofit/>
          </a:bodyPr>
          <a:lstStyle>
            <a:lvl1pPr marL="0" indent="0" algn="ctr">
              <a:lnSpc>
                <a:spcPct val="110000"/>
              </a:lnSpc>
              <a:spcBef>
                <a:spcPts val="0"/>
              </a:spcBef>
              <a:buNone/>
              <a:defRPr sz="11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23" name="Picture Placeholder 3">
            <a:extLst>
              <a:ext uri="{FF2B5EF4-FFF2-40B4-BE49-F238E27FC236}">
                <a16:creationId xmlns:a16="http://schemas.microsoft.com/office/drawing/2014/main" id="{578C2B07-87F4-489C-A284-3E5878138E7C}"/>
              </a:ext>
            </a:extLst>
          </p:cNvPr>
          <p:cNvSpPr>
            <a:spLocks noGrp="1"/>
          </p:cNvSpPr>
          <p:nvPr>
            <p:ph type="pic" sz="quarter" idx="23" hasCustomPrompt="1"/>
          </p:nvPr>
        </p:nvSpPr>
        <p:spPr bwMode="gray">
          <a:xfrm>
            <a:off x="5573419" y="3430871"/>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24" name="Picture Placeholder 3">
            <a:extLst>
              <a:ext uri="{FF2B5EF4-FFF2-40B4-BE49-F238E27FC236}">
                <a16:creationId xmlns:a16="http://schemas.microsoft.com/office/drawing/2014/main" id="{D418C2AA-7D28-483F-81E1-731AA2580309}"/>
              </a:ext>
            </a:extLst>
          </p:cNvPr>
          <p:cNvSpPr>
            <a:spLocks noGrp="1"/>
          </p:cNvSpPr>
          <p:nvPr>
            <p:ph type="pic" sz="quarter" idx="24" hasCustomPrompt="1"/>
          </p:nvPr>
        </p:nvSpPr>
        <p:spPr bwMode="gray">
          <a:xfrm>
            <a:off x="8882581" y="3430871"/>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25" name="Text Placeholder 6">
            <a:extLst>
              <a:ext uri="{FF2B5EF4-FFF2-40B4-BE49-F238E27FC236}">
                <a16:creationId xmlns:a16="http://schemas.microsoft.com/office/drawing/2014/main" id="{AFF0E09B-2153-4F77-903B-8AE289C2024D}"/>
              </a:ext>
            </a:extLst>
          </p:cNvPr>
          <p:cNvSpPr>
            <a:spLocks noGrp="1"/>
          </p:cNvSpPr>
          <p:nvPr>
            <p:ph type="body" sz="quarter" idx="25" hasCustomPrompt="1"/>
          </p:nvPr>
        </p:nvSpPr>
        <p:spPr>
          <a:xfrm>
            <a:off x="5050638" y="5345726"/>
            <a:ext cx="2845562" cy="169277"/>
          </a:xfrm>
          <a:prstGeom prst="rect">
            <a:avLst/>
          </a:prstGeom>
        </p:spPr>
        <p:txBody>
          <a:bodyPr wrap="none">
            <a:noAutofit/>
          </a:bodyPr>
          <a:lstStyle>
            <a:lvl1pPr marL="0" indent="0" algn="ctr">
              <a:lnSpc>
                <a:spcPct val="110000"/>
              </a:lnSpc>
              <a:spcBef>
                <a:spcPts val="0"/>
              </a:spcBef>
              <a:buNone/>
              <a:defRPr sz="11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6" name="Text Placeholder 6">
            <a:extLst>
              <a:ext uri="{FF2B5EF4-FFF2-40B4-BE49-F238E27FC236}">
                <a16:creationId xmlns:a16="http://schemas.microsoft.com/office/drawing/2014/main" id="{B6E4CA2D-F663-4612-8211-ABCBF0E3B4F2}"/>
              </a:ext>
            </a:extLst>
          </p:cNvPr>
          <p:cNvSpPr>
            <a:spLocks noGrp="1"/>
          </p:cNvSpPr>
          <p:nvPr>
            <p:ph type="body" sz="quarter" idx="26" hasCustomPrompt="1"/>
          </p:nvPr>
        </p:nvSpPr>
        <p:spPr>
          <a:xfrm>
            <a:off x="5050638" y="5531670"/>
            <a:ext cx="2845562" cy="356957"/>
          </a:xfrm>
          <a:prstGeom prst="rect">
            <a:avLst/>
          </a:prstGeom>
        </p:spPr>
        <p:txBody>
          <a:bodyPr wrap="square">
            <a:noAutofit/>
          </a:bodyPr>
          <a:lstStyle>
            <a:lvl1pPr marL="0" indent="0" algn="ctr">
              <a:lnSpc>
                <a:spcPct val="110000"/>
              </a:lnSpc>
              <a:spcBef>
                <a:spcPts val="0"/>
              </a:spcBef>
              <a:buNone/>
              <a:defRPr sz="11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27" name="Text Placeholder 6">
            <a:extLst>
              <a:ext uri="{FF2B5EF4-FFF2-40B4-BE49-F238E27FC236}">
                <a16:creationId xmlns:a16="http://schemas.microsoft.com/office/drawing/2014/main" id="{4679ECFC-69DE-448E-A790-E6DF1353CC66}"/>
              </a:ext>
            </a:extLst>
          </p:cNvPr>
          <p:cNvSpPr>
            <a:spLocks noGrp="1"/>
          </p:cNvSpPr>
          <p:nvPr>
            <p:ph type="body" sz="quarter" idx="27" hasCustomPrompt="1"/>
          </p:nvPr>
        </p:nvSpPr>
        <p:spPr>
          <a:xfrm>
            <a:off x="8361630" y="5345726"/>
            <a:ext cx="2845562" cy="169277"/>
          </a:xfrm>
          <a:prstGeom prst="rect">
            <a:avLst/>
          </a:prstGeom>
        </p:spPr>
        <p:txBody>
          <a:bodyPr wrap="none">
            <a:noAutofit/>
          </a:bodyPr>
          <a:lstStyle>
            <a:lvl1pPr marL="0" indent="0" algn="ctr">
              <a:lnSpc>
                <a:spcPct val="110000"/>
              </a:lnSpc>
              <a:spcBef>
                <a:spcPts val="0"/>
              </a:spcBef>
              <a:buNone/>
              <a:defRPr sz="11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8" name="Text Placeholder 6">
            <a:extLst>
              <a:ext uri="{FF2B5EF4-FFF2-40B4-BE49-F238E27FC236}">
                <a16:creationId xmlns:a16="http://schemas.microsoft.com/office/drawing/2014/main" id="{A2E08B10-5430-4825-9E65-D8235CD04078}"/>
              </a:ext>
            </a:extLst>
          </p:cNvPr>
          <p:cNvSpPr>
            <a:spLocks noGrp="1"/>
          </p:cNvSpPr>
          <p:nvPr>
            <p:ph type="body" sz="quarter" idx="28" hasCustomPrompt="1"/>
          </p:nvPr>
        </p:nvSpPr>
        <p:spPr>
          <a:xfrm>
            <a:off x="8361630" y="5531670"/>
            <a:ext cx="2845562" cy="356957"/>
          </a:xfrm>
          <a:prstGeom prst="rect">
            <a:avLst/>
          </a:prstGeom>
        </p:spPr>
        <p:txBody>
          <a:bodyPr wrap="square">
            <a:noAutofit/>
          </a:bodyPr>
          <a:lstStyle>
            <a:lvl1pPr marL="0" indent="0" algn="ctr">
              <a:lnSpc>
                <a:spcPct val="110000"/>
              </a:lnSpc>
              <a:spcBef>
                <a:spcPts val="0"/>
              </a:spcBef>
              <a:buNone/>
              <a:defRPr sz="11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29" name="Footer">
            <a:extLst>
              <a:ext uri="{FF2B5EF4-FFF2-40B4-BE49-F238E27FC236}">
                <a16:creationId xmlns:a16="http://schemas.microsoft.com/office/drawing/2014/main" id="{0A885EF8-5FBD-475E-BD95-4D0C7488BAE5}"/>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rgbClr val="283E36"/>
                </a:solidFill>
                <a:latin typeface="SwissReSans" pitchFamily="34" charset="0"/>
                <a:ea typeface="+mn-ea"/>
                <a:cs typeface="+mn-cs"/>
              </a:rPr>
              <a:t>ECA 2024</a:t>
            </a:r>
          </a:p>
        </p:txBody>
      </p:sp>
      <p:pic>
        <p:nvPicPr>
          <p:cNvPr id="5" name="Picture 4">
            <a:extLst>
              <a:ext uri="{FF2B5EF4-FFF2-40B4-BE49-F238E27FC236}">
                <a16:creationId xmlns:a16="http://schemas.microsoft.com/office/drawing/2014/main" id="{D4EEF343-CE5D-5646-3A20-58F6BF34F983}"/>
              </a:ext>
            </a:extLst>
          </p:cNvPr>
          <p:cNvPicPr>
            <a:picLocks/>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4152212334"/>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Contact Persons (9 people)" preserve="1" userDrawn="1">
  <p:cSld name="Contact Persons (9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406400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sp>
        <p:nvSpPr>
          <p:cNvPr id="8" name="Title 7"/>
          <p:cNvSpPr>
            <a:spLocks noGrp="1"/>
          </p:cNvSpPr>
          <p:nvPr>
            <p:ph type="title" hasCustomPrompt="1"/>
          </p:nvPr>
        </p:nvSpPr>
        <p:spPr bwMode="gray">
          <a:xfrm>
            <a:off x="695326" y="692151"/>
            <a:ext cx="3096418" cy="692647"/>
          </a:xfrm>
        </p:spPr>
        <p:txBody>
          <a:bodyPr/>
          <a:lstStyle>
            <a:lvl1pPr>
              <a:defRPr>
                <a:solidFill>
                  <a:srgbClr val="FFFFFF"/>
                </a:solidFill>
              </a:defRPr>
            </a:lvl1pPr>
          </a:lstStyle>
          <a:p>
            <a:r>
              <a:rPr lang="en-GB"/>
              <a:t>Enter team name here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‹Nr.›</a:t>
            </a:fld>
            <a:endParaRPr lang="en-GB"/>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hasCustomPrompt="1"/>
          </p:nvPr>
        </p:nvSpPr>
        <p:spPr bwMode="gray">
          <a:xfrm>
            <a:off x="695325" y="1628774"/>
            <a:ext cx="3096420" cy="4392614"/>
          </a:xfrm>
          <a:prstGeom prst="rect">
            <a:avLst/>
          </a:prstGeo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40000" indent="-144000">
              <a:spcBef>
                <a:spcPts val="600"/>
              </a:spcBef>
              <a:defRPr sz="1200">
                <a:solidFill>
                  <a:srgbClr val="FFFFFF"/>
                </a:solidFill>
              </a:defRPr>
            </a:lvl4pPr>
            <a:lvl5pPr marL="684000" indent="-144000">
              <a:spcBef>
                <a:spcPts val="600"/>
              </a:spcBef>
              <a:defRPr sz="1200">
                <a:solidFill>
                  <a:srgbClr val="FFFFFF"/>
                </a:solidFill>
              </a:defRPr>
            </a:lvl5pPr>
          </a:lstStyle>
          <a:p>
            <a:pPr lvl="0"/>
            <a:r>
              <a:rPr lang="en-GB"/>
              <a:t>Click to add text, for example team mission and/or capabilities, roles and responsibilities, other info.</a:t>
            </a:r>
          </a:p>
          <a:p>
            <a:pPr lvl="1"/>
            <a:r>
              <a:rPr lang="en-GB"/>
              <a:t>Second level</a:t>
            </a:r>
          </a:p>
          <a:p>
            <a:pPr lvl="2"/>
            <a:r>
              <a:rPr lang="en-GB"/>
              <a:t>Third level</a:t>
            </a:r>
          </a:p>
          <a:p>
            <a:pPr lvl="3"/>
            <a:r>
              <a:rPr lang="en-GB"/>
              <a:t>Fourth level</a:t>
            </a:r>
          </a:p>
          <a:p>
            <a:pPr lvl="4"/>
            <a:r>
              <a:rPr lang="en-GB"/>
              <a:t>Fifth level</a:t>
            </a:r>
          </a:p>
        </p:txBody>
      </p:sp>
      <p:sp>
        <p:nvSpPr>
          <p:cNvPr id="29" name="Picture Placeholder 3">
            <a:extLst>
              <a:ext uri="{FF2B5EF4-FFF2-40B4-BE49-F238E27FC236}">
                <a16:creationId xmlns:a16="http://schemas.microsoft.com/office/drawing/2014/main" id="{9682A749-FC1E-4118-9EDD-CE1ABA3E2627}"/>
              </a:ext>
            </a:extLst>
          </p:cNvPr>
          <p:cNvSpPr>
            <a:spLocks noGrp="1"/>
          </p:cNvSpPr>
          <p:nvPr>
            <p:ph type="pic" sz="quarter" idx="15" hasCustomPrompt="1"/>
          </p:nvPr>
        </p:nvSpPr>
        <p:spPr bwMode="gray">
          <a:xfrm>
            <a:off x="5283565" y="738628"/>
            <a:ext cx="108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30" name="Text Placeholder 6">
            <a:extLst>
              <a:ext uri="{FF2B5EF4-FFF2-40B4-BE49-F238E27FC236}">
                <a16:creationId xmlns:a16="http://schemas.microsoft.com/office/drawing/2014/main" id="{73E640E6-6F1D-478B-91DA-EF27860B8F0F}"/>
              </a:ext>
            </a:extLst>
          </p:cNvPr>
          <p:cNvSpPr>
            <a:spLocks noGrp="1"/>
          </p:cNvSpPr>
          <p:nvPr>
            <p:ph type="body" sz="quarter" idx="19" hasCustomPrompt="1"/>
          </p:nvPr>
        </p:nvSpPr>
        <p:spPr>
          <a:xfrm>
            <a:off x="4871219" y="1883003"/>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31" name="Text Placeholder 6">
            <a:extLst>
              <a:ext uri="{FF2B5EF4-FFF2-40B4-BE49-F238E27FC236}">
                <a16:creationId xmlns:a16="http://schemas.microsoft.com/office/drawing/2014/main" id="{31BD7495-9DC8-424C-9AA0-FAD0EABDACE3}"/>
              </a:ext>
            </a:extLst>
          </p:cNvPr>
          <p:cNvSpPr>
            <a:spLocks noGrp="1"/>
          </p:cNvSpPr>
          <p:nvPr>
            <p:ph type="body" sz="quarter" idx="20" hasCustomPrompt="1"/>
          </p:nvPr>
        </p:nvSpPr>
        <p:spPr>
          <a:xfrm>
            <a:off x="4871219" y="2049899"/>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32" name="Picture Placeholder 3">
            <a:extLst>
              <a:ext uri="{FF2B5EF4-FFF2-40B4-BE49-F238E27FC236}">
                <a16:creationId xmlns:a16="http://schemas.microsoft.com/office/drawing/2014/main" id="{F19CD5BF-B691-42A9-9A28-7D982DEDC98D}"/>
              </a:ext>
            </a:extLst>
          </p:cNvPr>
          <p:cNvSpPr>
            <a:spLocks noGrp="1"/>
          </p:cNvSpPr>
          <p:nvPr>
            <p:ph type="pic" sz="quarter" idx="21" hasCustomPrompt="1"/>
          </p:nvPr>
        </p:nvSpPr>
        <p:spPr bwMode="gray">
          <a:xfrm>
            <a:off x="7581323" y="738628"/>
            <a:ext cx="108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33" name="Text Placeholder 6">
            <a:extLst>
              <a:ext uri="{FF2B5EF4-FFF2-40B4-BE49-F238E27FC236}">
                <a16:creationId xmlns:a16="http://schemas.microsoft.com/office/drawing/2014/main" id="{CF582FA5-0ACC-44FA-AD35-38027A4BC745}"/>
              </a:ext>
            </a:extLst>
          </p:cNvPr>
          <p:cNvSpPr>
            <a:spLocks noGrp="1"/>
          </p:cNvSpPr>
          <p:nvPr>
            <p:ph type="body" sz="quarter" idx="22" hasCustomPrompt="1"/>
          </p:nvPr>
        </p:nvSpPr>
        <p:spPr>
          <a:xfrm>
            <a:off x="7168977" y="1883003"/>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34" name="Text Placeholder 6">
            <a:extLst>
              <a:ext uri="{FF2B5EF4-FFF2-40B4-BE49-F238E27FC236}">
                <a16:creationId xmlns:a16="http://schemas.microsoft.com/office/drawing/2014/main" id="{34479282-0266-40A5-AD96-427D23FC8E24}"/>
              </a:ext>
            </a:extLst>
          </p:cNvPr>
          <p:cNvSpPr>
            <a:spLocks noGrp="1"/>
          </p:cNvSpPr>
          <p:nvPr>
            <p:ph type="body" sz="quarter" idx="23" hasCustomPrompt="1"/>
          </p:nvPr>
        </p:nvSpPr>
        <p:spPr>
          <a:xfrm>
            <a:off x="7168977" y="2049899"/>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35" name="Picture Placeholder 3">
            <a:extLst>
              <a:ext uri="{FF2B5EF4-FFF2-40B4-BE49-F238E27FC236}">
                <a16:creationId xmlns:a16="http://schemas.microsoft.com/office/drawing/2014/main" id="{A372C913-34DD-415E-8A45-FE2BAAA5AB93}"/>
              </a:ext>
            </a:extLst>
          </p:cNvPr>
          <p:cNvSpPr>
            <a:spLocks noGrp="1"/>
          </p:cNvSpPr>
          <p:nvPr>
            <p:ph type="pic" sz="quarter" idx="24" hasCustomPrompt="1"/>
          </p:nvPr>
        </p:nvSpPr>
        <p:spPr bwMode="gray">
          <a:xfrm>
            <a:off x="9881460" y="738628"/>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36" name="Text Placeholder 6">
            <a:extLst>
              <a:ext uri="{FF2B5EF4-FFF2-40B4-BE49-F238E27FC236}">
                <a16:creationId xmlns:a16="http://schemas.microsoft.com/office/drawing/2014/main" id="{7134E3D5-1F39-4EBB-AA24-A2FD4F813D1A}"/>
              </a:ext>
            </a:extLst>
          </p:cNvPr>
          <p:cNvSpPr>
            <a:spLocks noGrp="1"/>
          </p:cNvSpPr>
          <p:nvPr>
            <p:ph type="body" sz="quarter" idx="25" hasCustomPrompt="1"/>
          </p:nvPr>
        </p:nvSpPr>
        <p:spPr>
          <a:xfrm>
            <a:off x="9469114" y="1883003"/>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37" name="Text Placeholder 6">
            <a:extLst>
              <a:ext uri="{FF2B5EF4-FFF2-40B4-BE49-F238E27FC236}">
                <a16:creationId xmlns:a16="http://schemas.microsoft.com/office/drawing/2014/main" id="{A4699E8E-78EB-413E-9E61-A75A1208CF0F}"/>
              </a:ext>
            </a:extLst>
          </p:cNvPr>
          <p:cNvSpPr>
            <a:spLocks noGrp="1"/>
          </p:cNvSpPr>
          <p:nvPr>
            <p:ph type="body" sz="quarter" idx="26" hasCustomPrompt="1"/>
          </p:nvPr>
        </p:nvSpPr>
        <p:spPr>
          <a:xfrm>
            <a:off x="9469114" y="2049899"/>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38" name="Picture Placeholder 3">
            <a:extLst>
              <a:ext uri="{FF2B5EF4-FFF2-40B4-BE49-F238E27FC236}">
                <a16:creationId xmlns:a16="http://schemas.microsoft.com/office/drawing/2014/main" id="{055DF295-2A7B-4334-B97B-ED339BB70340}"/>
              </a:ext>
            </a:extLst>
          </p:cNvPr>
          <p:cNvSpPr>
            <a:spLocks noGrp="1"/>
          </p:cNvSpPr>
          <p:nvPr>
            <p:ph type="pic" sz="quarter" idx="27" hasCustomPrompt="1"/>
          </p:nvPr>
        </p:nvSpPr>
        <p:spPr bwMode="gray">
          <a:xfrm>
            <a:off x="5283565"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39" name="Text Placeholder 6">
            <a:extLst>
              <a:ext uri="{FF2B5EF4-FFF2-40B4-BE49-F238E27FC236}">
                <a16:creationId xmlns:a16="http://schemas.microsoft.com/office/drawing/2014/main" id="{86C79598-5718-4B97-9653-C258BACE02E8}"/>
              </a:ext>
            </a:extLst>
          </p:cNvPr>
          <p:cNvSpPr>
            <a:spLocks noGrp="1"/>
          </p:cNvSpPr>
          <p:nvPr>
            <p:ph type="body" sz="quarter" idx="28" hasCustomPrompt="1"/>
          </p:nvPr>
        </p:nvSpPr>
        <p:spPr>
          <a:xfrm>
            <a:off x="4871219" y="3701784"/>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40" name="Text Placeholder 6">
            <a:extLst>
              <a:ext uri="{FF2B5EF4-FFF2-40B4-BE49-F238E27FC236}">
                <a16:creationId xmlns:a16="http://schemas.microsoft.com/office/drawing/2014/main" id="{D1CD186E-C886-499B-8730-86302FB13D60}"/>
              </a:ext>
            </a:extLst>
          </p:cNvPr>
          <p:cNvSpPr>
            <a:spLocks noGrp="1"/>
          </p:cNvSpPr>
          <p:nvPr>
            <p:ph type="body" sz="quarter" idx="29" hasCustomPrompt="1"/>
          </p:nvPr>
        </p:nvSpPr>
        <p:spPr>
          <a:xfrm>
            <a:off x="4871219" y="3868680"/>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41" name="Picture Placeholder 3">
            <a:extLst>
              <a:ext uri="{FF2B5EF4-FFF2-40B4-BE49-F238E27FC236}">
                <a16:creationId xmlns:a16="http://schemas.microsoft.com/office/drawing/2014/main" id="{221F4A5A-8D58-4545-B3A9-1D7286AC7F03}"/>
              </a:ext>
            </a:extLst>
          </p:cNvPr>
          <p:cNvSpPr>
            <a:spLocks noGrp="1"/>
          </p:cNvSpPr>
          <p:nvPr>
            <p:ph type="pic" sz="quarter" idx="30" hasCustomPrompt="1"/>
          </p:nvPr>
        </p:nvSpPr>
        <p:spPr bwMode="gray">
          <a:xfrm>
            <a:off x="7581323"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42" name="Text Placeholder 6">
            <a:extLst>
              <a:ext uri="{FF2B5EF4-FFF2-40B4-BE49-F238E27FC236}">
                <a16:creationId xmlns:a16="http://schemas.microsoft.com/office/drawing/2014/main" id="{CAD9D006-676C-4CB9-9E60-67322DE91D15}"/>
              </a:ext>
            </a:extLst>
          </p:cNvPr>
          <p:cNvSpPr>
            <a:spLocks noGrp="1"/>
          </p:cNvSpPr>
          <p:nvPr>
            <p:ph type="body" sz="quarter" idx="31" hasCustomPrompt="1"/>
          </p:nvPr>
        </p:nvSpPr>
        <p:spPr>
          <a:xfrm>
            <a:off x="7168977" y="3701784"/>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43" name="Text Placeholder 6">
            <a:extLst>
              <a:ext uri="{FF2B5EF4-FFF2-40B4-BE49-F238E27FC236}">
                <a16:creationId xmlns:a16="http://schemas.microsoft.com/office/drawing/2014/main" id="{50A073A5-04E0-4873-B0FB-802CADE36667}"/>
              </a:ext>
            </a:extLst>
          </p:cNvPr>
          <p:cNvSpPr>
            <a:spLocks noGrp="1"/>
          </p:cNvSpPr>
          <p:nvPr>
            <p:ph type="body" sz="quarter" idx="32" hasCustomPrompt="1"/>
          </p:nvPr>
        </p:nvSpPr>
        <p:spPr>
          <a:xfrm>
            <a:off x="7168977" y="3868680"/>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44" name="Picture Placeholder 3">
            <a:extLst>
              <a:ext uri="{FF2B5EF4-FFF2-40B4-BE49-F238E27FC236}">
                <a16:creationId xmlns:a16="http://schemas.microsoft.com/office/drawing/2014/main" id="{195DD2A1-427A-429A-9C4E-E51AEBB0E0E7}"/>
              </a:ext>
            </a:extLst>
          </p:cNvPr>
          <p:cNvSpPr>
            <a:spLocks noGrp="1"/>
          </p:cNvSpPr>
          <p:nvPr>
            <p:ph type="pic" sz="quarter" idx="33" hasCustomPrompt="1"/>
          </p:nvPr>
        </p:nvSpPr>
        <p:spPr bwMode="gray">
          <a:xfrm>
            <a:off x="9881460"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45" name="Text Placeholder 6">
            <a:extLst>
              <a:ext uri="{FF2B5EF4-FFF2-40B4-BE49-F238E27FC236}">
                <a16:creationId xmlns:a16="http://schemas.microsoft.com/office/drawing/2014/main" id="{F28B10EF-4A1F-4980-8CD3-519EB5DBC226}"/>
              </a:ext>
            </a:extLst>
          </p:cNvPr>
          <p:cNvSpPr>
            <a:spLocks noGrp="1"/>
          </p:cNvSpPr>
          <p:nvPr>
            <p:ph type="body" sz="quarter" idx="34" hasCustomPrompt="1"/>
          </p:nvPr>
        </p:nvSpPr>
        <p:spPr>
          <a:xfrm>
            <a:off x="9469114" y="3701784"/>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46" name="Text Placeholder 6">
            <a:extLst>
              <a:ext uri="{FF2B5EF4-FFF2-40B4-BE49-F238E27FC236}">
                <a16:creationId xmlns:a16="http://schemas.microsoft.com/office/drawing/2014/main" id="{7E8B1A89-1311-46C8-AABE-49A07C509AB6}"/>
              </a:ext>
            </a:extLst>
          </p:cNvPr>
          <p:cNvSpPr>
            <a:spLocks noGrp="1"/>
          </p:cNvSpPr>
          <p:nvPr>
            <p:ph type="body" sz="quarter" idx="35" hasCustomPrompt="1"/>
          </p:nvPr>
        </p:nvSpPr>
        <p:spPr>
          <a:xfrm>
            <a:off x="9469114" y="3868680"/>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47" name="Picture Placeholder 3">
            <a:extLst>
              <a:ext uri="{FF2B5EF4-FFF2-40B4-BE49-F238E27FC236}">
                <a16:creationId xmlns:a16="http://schemas.microsoft.com/office/drawing/2014/main" id="{A1132398-8B9A-4B3D-933D-0916342541FD}"/>
              </a:ext>
            </a:extLst>
          </p:cNvPr>
          <p:cNvSpPr>
            <a:spLocks noGrp="1"/>
          </p:cNvSpPr>
          <p:nvPr>
            <p:ph type="pic" sz="quarter" idx="36" hasCustomPrompt="1"/>
          </p:nvPr>
        </p:nvSpPr>
        <p:spPr bwMode="gray">
          <a:xfrm>
            <a:off x="5283565"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48" name="Text Placeholder 6">
            <a:extLst>
              <a:ext uri="{FF2B5EF4-FFF2-40B4-BE49-F238E27FC236}">
                <a16:creationId xmlns:a16="http://schemas.microsoft.com/office/drawing/2014/main" id="{60DB6F48-FC4C-4A1D-9535-0E108AAFBE06}"/>
              </a:ext>
            </a:extLst>
          </p:cNvPr>
          <p:cNvSpPr>
            <a:spLocks noGrp="1"/>
          </p:cNvSpPr>
          <p:nvPr>
            <p:ph type="body" sz="quarter" idx="37" hasCustomPrompt="1"/>
          </p:nvPr>
        </p:nvSpPr>
        <p:spPr>
          <a:xfrm>
            <a:off x="4871219" y="5523967"/>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49" name="Text Placeholder 6">
            <a:extLst>
              <a:ext uri="{FF2B5EF4-FFF2-40B4-BE49-F238E27FC236}">
                <a16:creationId xmlns:a16="http://schemas.microsoft.com/office/drawing/2014/main" id="{A810E96A-A59E-44AE-B57E-8AF75CD1963D}"/>
              </a:ext>
            </a:extLst>
          </p:cNvPr>
          <p:cNvSpPr>
            <a:spLocks noGrp="1"/>
          </p:cNvSpPr>
          <p:nvPr>
            <p:ph type="body" sz="quarter" idx="38" hasCustomPrompt="1"/>
          </p:nvPr>
        </p:nvSpPr>
        <p:spPr>
          <a:xfrm>
            <a:off x="4871219" y="5690863"/>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50" name="Picture Placeholder 3">
            <a:extLst>
              <a:ext uri="{FF2B5EF4-FFF2-40B4-BE49-F238E27FC236}">
                <a16:creationId xmlns:a16="http://schemas.microsoft.com/office/drawing/2014/main" id="{198933B9-38C2-482E-AD0B-42A8177C695A}"/>
              </a:ext>
            </a:extLst>
          </p:cNvPr>
          <p:cNvSpPr>
            <a:spLocks noGrp="1"/>
          </p:cNvSpPr>
          <p:nvPr>
            <p:ph type="pic" sz="quarter" idx="39" hasCustomPrompt="1"/>
          </p:nvPr>
        </p:nvSpPr>
        <p:spPr bwMode="gray">
          <a:xfrm>
            <a:off x="7581323"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51" name="Text Placeholder 6">
            <a:extLst>
              <a:ext uri="{FF2B5EF4-FFF2-40B4-BE49-F238E27FC236}">
                <a16:creationId xmlns:a16="http://schemas.microsoft.com/office/drawing/2014/main" id="{3A0551C6-CAE2-4890-8760-2733C7FDE739}"/>
              </a:ext>
            </a:extLst>
          </p:cNvPr>
          <p:cNvSpPr>
            <a:spLocks noGrp="1"/>
          </p:cNvSpPr>
          <p:nvPr>
            <p:ph type="body" sz="quarter" idx="40" hasCustomPrompt="1"/>
          </p:nvPr>
        </p:nvSpPr>
        <p:spPr>
          <a:xfrm>
            <a:off x="7168977" y="5523967"/>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52" name="Text Placeholder 6">
            <a:extLst>
              <a:ext uri="{FF2B5EF4-FFF2-40B4-BE49-F238E27FC236}">
                <a16:creationId xmlns:a16="http://schemas.microsoft.com/office/drawing/2014/main" id="{351C2CEF-8471-4D1A-B51B-ABA769D4AFD1}"/>
              </a:ext>
            </a:extLst>
          </p:cNvPr>
          <p:cNvSpPr>
            <a:spLocks noGrp="1"/>
          </p:cNvSpPr>
          <p:nvPr>
            <p:ph type="body" sz="quarter" idx="41" hasCustomPrompt="1"/>
          </p:nvPr>
        </p:nvSpPr>
        <p:spPr>
          <a:xfrm>
            <a:off x="7168977" y="5690863"/>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53" name="Picture Placeholder 3">
            <a:extLst>
              <a:ext uri="{FF2B5EF4-FFF2-40B4-BE49-F238E27FC236}">
                <a16:creationId xmlns:a16="http://schemas.microsoft.com/office/drawing/2014/main" id="{0AAAD490-0511-40C3-A7FD-06F99326BA9B}"/>
              </a:ext>
            </a:extLst>
          </p:cNvPr>
          <p:cNvSpPr>
            <a:spLocks noGrp="1"/>
          </p:cNvSpPr>
          <p:nvPr>
            <p:ph type="pic" sz="quarter" idx="42" hasCustomPrompt="1"/>
          </p:nvPr>
        </p:nvSpPr>
        <p:spPr bwMode="gray">
          <a:xfrm>
            <a:off x="9881460"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54" name="Text Placeholder 6">
            <a:extLst>
              <a:ext uri="{FF2B5EF4-FFF2-40B4-BE49-F238E27FC236}">
                <a16:creationId xmlns:a16="http://schemas.microsoft.com/office/drawing/2014/main" id="{57D9887A-55D1-49D2-8675-5240F864DA0B}"/>
              </a:ext>
            </a:extLst>
          </p:cNvPr>
          <p:cNvSpPr>
            <a:spLocks noGrp="1"/>
          </p:cNvSpPr>
          <p:nvPr>
            <p:ph type="body" sz="quarter" idx="43" hasCustomPrompt="1"/>
          </p:nvPr>
        </p:nvSpPr>
        <p:spPr>
          <a:xfrm>
            <a:off x="9469114" y="5523967"/>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55" name="Text Placeholder 6">
            <a:extLst>
              <a:ext uri="{FF2B5EF4-FFF2-40B4-BE49-F238E27FC236}">
                <a16:creationId xmlns:a16="http://schemas.microsoft.com/office/drawing/2014/main" id="{78D2D6D9-E53F-4A0D-BBF5-81D01913CD12}"/>
              </a:ext>
            </a:extLst>
          </p:cNvPr>
          <p:cNvSpPr>
            <a:spLocks noGrp="1"/>
          </p:cNvSpPr>
          <p:nvPr>
            <p:ph type="body" sz="quarter" idx="44" hasCustomPrompt="1"/>
          </p:nvPr>
        </p:nvSpPr>
        <p:spPr>
          <a:xfrm>
            <a:off x="9469114" y="5690863"/>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56" name="Footer">
            <a:extLst>
              <a:ext uri="{FF2B5EF4-FFF2-40B4-BE49-F238E27FC236}">
                <a16:creationId xmlns:a16="http://schemas.microsoft.com/office/drawing/2014/main" id="{3D92757B-1122-4A0B-B414-F2DE3CA792C1}"/>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rgbClr val="283E36"/>
                </a:solidFill>
                <a:latin typeface="SwissReSans" pitchFamily="34" charset="0"/>
                <a:ea typeface="+mn-ea"/>
                <a:cs typeface="+mn-cs"/>
              </a:rPr>
              <a:t>ECA 2024</a:t>
            </a:r>
          </a:p>
        </p:txBody>
      </p:sp>
      <p:pic>
        <p:nvPicPr>
          <p:cNvPr id="5" name="Picture 4">
            <a:extLst>
              <a:ext uri="{FF2B5EF4-FFF2-40B4-BE49-F238E27FC236}">
                <a16:creationId xmlns:a16="http://schemas.microsoft.com/office/drawing/2014/main" id="{35DBEDA9-B595-DD55-4D30-3A14C4CDCB41}"/>
              </a:ext>
            </a:extLst>
          </p:cNvPr>
          <p:cNvPicPr>
            <a:picLocks/>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3304033610"/>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able of Contents with Image" preserve="1" userDrawn="1">
  <p:cSld name="Table of Contents with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8115300" cy="6858000"/>
          </a:xfrm>
          <a:prstGeom prst="rect">
            <a:avLst/>
          </a:prstGeom>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background colour.</a:t>
            </a:r>
          </a:p>
        </p:txBody>
      </p:sp>
      <p:sp>
        <p:nvSpPr>
          <p:cNvPr id="13" name="Rectangle 12">
            <a:extLst>
              <a:ext uri="{FF2B5EF4-FFF2-40B4-BE49-F238E27FC236}">
                <a16:creationId xmlns:a16="http://schemas.microsoft.com/office/drawing/2014/main" id="{C5A4DEE0-C41B-4076-8B94-57B0E7907B17}"/>
              </a:ext>
            </a:extLst>
          </p:cNvPr>
          <p:cNvSpPr/>
          <p:nvPr userDrawn="1"/>
        </p:nvSpPr>
        <p:spPr bwMode="gray">
          <a:xfrm>
            <a:off x="8112224" y="0"/>
            <a:ext cx="4079776"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sp>
        <p:nvSpPr>
          <p:cNvPr id="8" name="Title 7"/>
          <p:cNvSpPr>
            <a:spLocks noGrp="1"/>
          </p:cNvSpPr>
          <p:nvPr>
            <p:ph type="title"/>
          </p:nvPr>
        </p:nvSpPr>
        <p:spPr bwMode="gray">
          <a:xfrm>
            <a:off x="8544272" y="692151"/>
            <a:ext cx="3168303" cy="692647"/>
          </a:xfrm>
        </p:spPr>
        <p:txBody>
          <a:bodyPr/>
          <a:lstStyle>
            <a:lvl1pPr>
              <a:defRPr>
                <a:solidFill>
                  <a:srgbClr val="FFFFFF"/>
                </a:solidFill>
              </a:defRPr>
            </a:lvl1p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‹Nr.›</a:t>
            </a:fld>
            <a:endParaRPr lang="en-GB"/>
          </a:p>
        </p:txBody>
      </p:sp>
      <p:pic>
        <p:nvPicPr>
          <p:cNvPr id="4" name="Picture 3">
            <a:extLst>
              <a:ext uri="{FF2B5EF4-FFF2-40B4-BE49-F238E27FC236}">
                <a16:creationId xmlns:a16="http://schemas.microsoft.com/office/drawing/2014/main" id="{7B0A98E4-386D-D696-304E-6DB110DFC7D8}"/>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268157013"/>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able of Contents with Quote" preserve="1" userDrawn="1">
  <p:cSld name="Table of Contents with Quo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8112224" y="0"/>
            <a:ext cx="4079776"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sp>
        <p:nvSpPr>
          <p:cNvPr id="8" name="Title 7"/>
          <p:cNvSpPr>
            <a:spLocks noGrp="1"/>
          </p:cNvSpPr>
          <p:nvPr>
            <p:ph type="title"/>
          </p:nvPr>
        </p:nvSpPr>
        <p:spPr bwMode="gray">
          <a:xfrm>
            <a:off x="8544272" y="692151"/>
            <a:ext cx="3168303" cy="692647"/>
          </a:xfrm>
        </p:spPr>
        <p:txBody>
          <a:bodyPr/>
          <a:lstStyle>
            <a:lvl1pPr>
              <a:defRPr>
                <a:solidFill>
                  <a:srgbClr val="FFFFFF"/>
                </a:solidFill>
              </a:defRPr>
            </a:lvl1p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‹Nr.›</a:t>
            </a:fld>
            <a:endParaRPr lang="en-GB"/>
          </a:p>
        </p:txBody>
      </p:sp>
      <p:sp>
        <p:nvSpPr>
          <p:cNvPr id="5" name="Text Placeholder 4">
            <a:extLst>
              <a:ext uri="{FF2B5EF4-FFF2-40B4-BE49-F238E27FC236}">
                <a16:creationId xmlns:a16="http://schemas.microsoft.com/office/drawing/2014/main" id="{6B8B2FF7-1EAF-4819-B80C-A01E1EC5DFAB}"/>
              </a:ext>
            </a:extLst>
          </p:cNvPr>
          <p:cNvSpPr>
            <a:spLocks noGrp="1"/>
          </p:cNvSpPr>
          <p:nvPr>
            <p:ph type="body" sz="quarter" idx="13"/>
          </p:nvPr>
        </p:nvSpPr>
        <p:spPr>
          <a:xfrm>
            <a:off x="695325" y="1444598"/>
            <a:ext cx="6120755" cy="4576789"/>
          </a:xfrm>
          <a:prstGeom prst="rect">
            <a:avLst/>
          </a:prstGeom>
        </p:spPr>
        <p:txBody>
          <a:bodyPr/>
          <a:lstStyle>
            <a:lvl1pPr marL="0" indent="0">
              <a:buFontTx/>
              <a:buNone/>
              <a:defRPr sz="5000">
                <a:solidFill>
                  <a:schemeClr val="tx2"/>
                </a:solidFill>
                <a:latin typeface="SwissReSans Light"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pic>
        <p:nvPicPr>
          <p:cNvPr id="4" name="Picture 3">
            <a:extLst>
              <a:ext uri="{FF2B5EF4-FFF2-40B4-BE49-F238E27FC236}">
                <a16:creationId xmlns:a16="http://schemas.microsoft.com/office/drawing/2014/main" id="{7C533556-A275-763B-95AB-FC96C477AFE5}"/>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260722097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 Color Horizontal (transparent)" preserve="1" userDrawn="1">
  <p:cSld name="Title Slide - Color Horizontal (transparent)">
    <p:bg bwMode="gray">
      <p:bgPr>
        <a:solidFill>
          <a:srgbClr val="D1DCD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5DDD3B-045F-4D3B-8E92-D3FE0AC45E24}"/>
              </a:ext>
            </a:extLst>
          </p:cNvPr>
          <p:cNvSpPr/>
          <p:nvPr userDrawn="1"/>
        </p:nvSpPr>
        <p:spPr>
          <a:xfrm>
            <a:off x="0" y="0"/>
            <a:ext cx="12192000" cy="3429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sp>
        <p:nvSpPr>
          <p:cNvPr id="8" name="Picture Placeholder 7"/>
          <p:cNvSpPr>
            <a:spLocks noGrp="1"/>
          </p:cNvSpPr>
          <p:nvPr>
            <p:ph type="pic" sz="quarter" idx="12"/>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GB"/>
              <a:t>Click to edit Master title style</a:t>
            </a:r>
          </a:p>
        </p:txBody>
      </p:sp>
      <p:sp>
        <p:nvSpPr>
          <p:cNvPr id="3" name="Subtitle 2"/>
          <p:cNvSpPr>
            <a:spLocks noGrp="1"/>
          </p:cNvSpPr>
          <p:nvPr>
            <p:ph type="subTitle" idx="1"/>
          </p:nvPr>
        </p:nvSpPr>
        <p:spPr bwMode="white">
          <a:xfrm>
            <a:off x="695325" y="2996952"/>
            <a:ext cx="9913177" cy="288032"/>
          </a:xfrm>
          <a:prstGeom prst="rect">
            <a:avLst/>
          </a:prstGeom>
        </p:spPr>
        <p:txBody>
          <a:bodyPr/>
          <a:lstStyle>
            <a:lvl1pPr marL="0" indent="0" algn="l">
              <a:lnSpc>
                <a:spcPct val="100000"/>
              </a:lnSpc>
              <a:spcBef>
                <a:spcPts val="0"/>
              </a:spcBef>
              <a:buNone/>
              <a:defRPr sz="18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pic>
        <p:nvPicPr>
          <p:cNvPr id="7" name="Picture 6">
            <a:extLst>
              <a:ext uri="{FF2B5EF4-FFF2-40B4-BE49-F238E27FC236}">
                <a16:creationId xmlns:a16="http://schemas.microsoft.com/office/drawing/2014/main" id="{2C955288-37A3-0875-C294-EA102FE95BE5}"/>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263426" y="301052"/>
            <a:ext cx="1379177" cy="324512"/>
          </a:xfrm>
          <a:prstGeom prst="rect">
            <a:avLst/>
          </a:prstGeom>
        </p:spPr>
      </p:pic>
    </p:spTree>
    <p:extLst>
      <p:ext uri="{BB962C8B-B14F-4D97-AF65-F5344CB8AC3E}">
        <p14:creationId xmlns:p14="http://schemas.microsoft.com/office/powerpoint/2010/main" val="3569712025"/>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End Slide 1" preserve="1" userDrawn="1">
  <p:cSld name="End Slide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2628876"/>
            <a:ext cx="11017250" cy="692647"/>
          </a:xfrm>
        </p:spPr>
        <p:txBody>
          <a:bodyPr/>
          <a:lstStyle>
            <a:lvl1pPr>
              <a:defRPr sz="4800">
                <a:solidFill>
                  <a:schemeClr val="bg1"/>
                </a:solidFill>
                <a:latin typeface="SwissReSans Light" panose="020B0604020202020204" charset="0"/>
              </a:defRPr>
            </a:lvl1pPr>
          </a:lstStyle>
          <a:p>
            <a:r>
              <a:rPr lang="en-GB"/>
              <a:t>Click to edit Master title style</a:t>
            </a:r>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3933056"/>
            <a:ext cx="3312000" cy="276999"/>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573016"/>
            <a:ext cx="2808387" cy="231203"/>
          </a:xfrm>
          <a:prstGeom prst="rect">
            <a:avLst/>
          </a:prstGeo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4210055"/>
            <a:ext cx="3312000" cy="1019145"/>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8378387" y="3933056"/>
            <a:ext cx="3312000" cy="276999"/>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a:p>
            <a:pPr lvl="0"/>
            <a:endParaRPr lang="en-GB"/>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8378387" y="4210055"/>
            <a:ext cx="3312000" cy="1019145"/>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4536856" y="3933056"/>
            <a:ext cx="3312000" cy="276999"/>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a:p>
            <a:pPr lvl="0"/>
            <a:endParaRPr lang="en-GB"/>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4536856" y="4210055"/>
            <a:ext cx="3312000" cy="1019145"/>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695325" y="5380420"/>
            <a:ext cx="2808387" cy="259281"/>
          </a:xfrm>
          <a:prstGeom prst="rect">
            <a:avLst/>
          </a:prstGeo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sp>
        <p:nvSpPr>
          <p:cNvPr id="10" name="Picture Placeholder 9">
            <a:extLst>
              <a:ext uri="{FF2B5EF4-FFF2-40B4-BE49-F238E27FC236}">
                <a16:creationId xmlns:a16="http://schemas.microsoft.com/office/drawing/2014/main" id="{D34D64A5-9BA9-4A49-80AC-B15D0D80D8AA}"/>
              </a:ext>
            </a:extLst>
          </p:cNvPr>
          <p:cNvSpPr>
            <a:spLocks noGrp="1"/>
          </p:cNvSpPr>
          <p:nvPr>
            <p:ph type="pic" sz="quarter" idx="23" hasCustomPrompt="1"/>
          </p:nvPr>
        </p:nvSpPr>
        <p:spPr>
          <a:xfrm>
            <a:off x="695400" y="5697388"/>
            <a:ext cx="324000" cy="324000"/>
          </a:xfrm>
          <a:prstGeom prst="rect">
            <a:avLst/>
          </a:prstGeom>
        </p:spPr>
        <p:txBody>
          <a:bodyPr/>
          <a:lstStyle>
            <a:lvl1pPr marL="0" indent="0">
              <a:buNone/>
              <a:defRPr sz="800">
                <a:solidFill>
                  <a:schemeClr val="bg1"/>
                </a:solidFill>
              </a:defRPr>
            </a:lvl1pPr>
          </a:lstStyle>
          <a:p>
            <a:r>
              <a:rPr lang="en-GB"/>
              <a:t> </a:t>
            </a:r>
          </a:p>
        </p:txBody>
      </p:sp>
      <p:sp>
        <p:nvSpPr>
          <p:cNvPr id="21" name="Picture Placeholder 9">
            <a:extLst>
              <a:ext uri="{FF2B5EF4-FFF2-40B4-BE49-F238E27FC236}">
                <a16:creationId xmlns:a16="http://schemas.microsoft.com/office/drawing/2014/main" id="{55B64BBC-0F83-4C0B-903E-584C9438516F}"/>
              </a:ext>
            </a:extLst>
          </p:cNvPr>
          <p:cNvSpPr>
            <a:spLocks noGrp="1"/>
          </p:cNvSpPr>
          <p:nvPr>
            <p:ph type="pic" sz="quarter" idx="24" hasCustomPrompt="1"/>
          </p:nvPr>
        </p:nvSpPr>
        <p:spPr>
          <a:xfrm>
            <a:off x="1163400" y="5697388"/>
            <a:ext cx="324000" cy="324000"/>
          </a:xfrm>
          <a:prstGeom prst="rect">
            <a:avLst/>
          </a:prstGeom>
        </p:spPr>
        <p:txBody>
          <a:bodyPr/>
          <a:lstStyle>
            <a:lvl1pPr marL="0" indent="0">
              <a:buNone/>
              <a:defRPr sz="800">
                <a:solidFill>
                  <a:schemeClr val="bg1"/>
                </a:solidFill>
              </a:defRPr>
            </a:lvl1pPr>
          </a:lstStyle>
          <a:p>
            <a:r>
              <a:rPr lang="en-GB"/>
              <a:t> </a:t>
            </a:r>
          </a:p>
        </p:txBody>
      </p:sp>
      <p:sp>
        <p:nvSpPr>
          <p:cNvPr id="23" name="Picture Placeholder 9">
            <a:extLst>
              <a:ext uri="{FF2B5EF4-FFF2-40B4-BE49-F238E27FC236}">
                <a16:creationId xmlns:a16="http://schemas.microsoft.com/office/drawing/2014/main" id="{83FFD9DD-E866-4E18-BA64-E3610437C705}"/>
              </a:ext>
            </a:extLst>
          </p:cNvPr>
          <p:cNvSpPr>
            <a:spLocks noGrp="1"/>
          </p:cNvSpPr>
          <p:nvPr>
            <p:ph type="pic" sz="quarter" idx="25" hasCustomPrompt="1"/>
          </p:nvPr>
        </p:nvSpPr>
        <p:spPr>
          <a:xfrm>
            <a:off x="1631400" y="5697388"/>
            <a:ext cx="324000" cy="324000"/>
          </a:xfrm>
          <a:prstGeom prst="rect">
            <a:avLst/>
          </a:prstGeom>
        </p:spPr>
        <p:txBody>
          <a:bodyPr/>
          <a:lstStyle>
            <a:lvl1pPr marL="0" indent="0">
              <a:buNone/>
              <a:defRPr sz="800">
                <a:solidFill>
                  <a:schemeClr val="bg1"/>
                </a:solidFill>
              </a:defRPr>
            </a:lvl1pPr>
          </a:lstStyle>
          <a:p>
            <a:r>
              <a:rPr lang="en-GB"/>
              <a:t> </a:t>
            </a:r>
          </a:p>
        </p:txBody>
      </p:sp>
      <p:sp>
        <p:nvSpPr>
          <p:cNvPr id="25" name="Picture Placeholder 9">
            <a:extLst>
              <a:ext uri="{FF2B5EF4-FFF2-40B4-BE49-F238E27FC236}">
                <a16:creationId xmlns:a16="http://schemas.microsoft.com/office/drawing/2014/main" id="{2BABED67-931C-44BC-AB79-C182D3621460}"/>
              </a:ext>
            </a:extLst>
          </p:cNvPr>
          <p:cNvSpPr>
            <a:spLocks noGrp="1"/>
          </p:cNvSpPr>
          <p:nvPr>
            <p:ph type="pic" sz="quarter" idx="26" hasCustomPrompt="1"/>
          </p:nvPr>
        </p:nvSpPr>
        <p:spPr>
          <a:xfrm>
            <a:off x="2099400" y="5697388"/>
            <a:ext cx="324000" cy="324000"/>
          </a:xfrm>
          <a:prstGeom prst="rect">
            <a:avLst/>
          </a:prstGeom>
        </p:spPr>
        <p:txBody>
          <a:bodyPr/>
          <a:lstStyle>
            <a:lvl1pPr marL="0" indent="0">
              <a:buNone/>
              <a:defRPr sz="800">
                <a:solidFill>
                  <a:schemeClr val="bg1"/>
                </a:solidFill>
              </a:defRPr>
            </a:lvl1pPr>
          </a:lstStyle>
          <a:p>
            <a:r>
              <a:rPr lang="en-GB"/>
              <a:t> </a:t>
            </a:r>
          </a:p>
        </p:txBody>
      </p:sp>
      <p:sp>
        <p:nvSpPr>
          <p:cNvPr id="27" name="Picture Placeholder 9">
            <a:extLst>
              <a:ext uri="{FF2B5EF4-FFF2-40B4-BE49-F238E27FC236}">
                <a16:creationId xmlns:a16="http://schemas.microsoft.com/office/drawing/2014/main" id="{AC674E57-2AE3-4335-AD01-76934BC62AED}"/>
              </a:ext>
            </a:extLst>
          </p:cNvPr>
          <p:cNvSpPr>
            <a:spLocks noGrp="1"/>
          </p:cNvSpPr>
          <p:nvPr>
            <p:ph type="pic" sz="quarter" idx="27" hasCustomPrompt="1"/>
          </p:nvPr>
        </p:nvSpPr>
        <p:spPr>
          <a:xfrm>
            <a:off x="2567400" y="5697388"/>
            <a:ext cx="324000" cy="324000"/>
          </a:xfrm>
          <a:prstGeom prst="rect">
            <a:avLst/>
          </a:prstGeom>
        </p:spPr>
        <p:txBody>
          <a:bodyPr/>
          <a:lstStyle>
            <a:lvl1pPr marL="0" indent="0">
              <a:buNone/>
              <a:defRPr sz="800">
                <a:solidFill>
                  <a:schemeClr val="bg1"/>
                </a:solidFill>
              </a:defRPr>
            </a:lvl1pPr>
          </a:lstStyle>
          <a:p>
            <a:r>
              <a:rPr lang="en-GB"/>
              <a:t> </a:t>
            </a:r>
          </a:p>
        </p:txBody>
      </p:sp>
      <p:pic>
        <p:nvPicPr>
          <p:cNvPr id="5" name="Picture 4">
            <a:extLst>
              <a:ext uri="{FF2B5EF4-FFF2-40B4-BE49-F238E27FC236}">
                <a16:creationId xmlns:a16="http://schemas.microsoft.com/office/drawing/2014/main" id="{780BF1FA-12C9-6389-E200-38CA43E83DE2}"/>
              </a:ext>
            </a:extLst>
          </p:cNvPr>
          <p:cNvPicPr>
            <a:picLocks/>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263426" y="301052"/>
            <a:ext cx="1379177" cy="324512"/>
          </a:xfrm>
          <a:prstGeom prst="rect">
            <a:avLst/>
          </a:prstGeom>
        </p:spPr>
      </p:pic>
    </p:spTree>
    <p:extLst>
      <p:ext uri="{BB962C8B-B14F-4D97-AF65-F5344CB8AC3E}">
        <p14:creationId xmlns:p14="http://schemas.microsoft.com/office/powerpoint/2010/main" val="1536515857"/>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End Slide 2" preserve="1" userDrawn="1">
  <p:cSld name="End Slide 2">
    <p:bg>
      <p:bgPr>
        <a:solidFill>
          <a:schemeClr val="tx2"/>
        </a:soli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1978064"/>
            <a:ext cx="3312000" cy="276999"/>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1618024"/>
            <a:ext cx="2808387" cy="231203"/>
          </a:xfrm>
          <a:prstGeom prst="rect">
            <a:avLst/>
          </a:prstGeo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2255063"/>
            <a:ext cx="3312000" cy="1019145"/>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8378387" y="1978064"/>
            <a:ext cx="3312000" cy="276999"/>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a:p>
            <a:pPr lvl="0"/>
            <a:endParaRPr lang="en-GB"/>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8378387" y="2255063"/>
            <a:ext cx="3312000" cy="1019145"/>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4536856" y="1978064"/>
            <a:ext cx="3312000" cy="276999"/>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a:p>
            <a:pPr lvl="0"/>
            <a:endParaRPr lang="en-GB"/>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4536856" y="2255063"/>
            <a:ext cx="3312000" cy="1019145"/>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695325" y="3645024"/>
            <a:ext cx="2808387" cy="259281"/>
          </a:xfrm>
          <a:prstGeom prst="rect">
            <a:avLst/>
          </a:prstGeo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sp>
        <p:nvSpPr>
          <p:cNvPr id="21" name="Picture Placeholder 9">
            <a:extLst>
              <a:ext uri="{FF2B5EF4-FFF2-40B4-BE49-F238E27FC236}">
                <a16:creationId xmlns:a16="http://schemas.microsoft.com/office/drawing/2014/main" id="{E5CF9AB9-0836-451E-851D-A717BE5C859B}"/>
              </a:ext>
            </a:extLst>
          </p:cNvPr>
          <p:cNvSpPr>
            <a:spLocks noGrp="1"/>
          </p:cNvSpPr>
          <p:nvPr>
            <p:ph type="pic" sz="quarter" idx="23" hasCustomPrompt="1"/>
          </p:nvPr>
        </p:nvSpPr>
        <p:spPr>
          <a:xfrm>
            <a:off x="695400" y="3959704"/>
            <a:ext cx="324000" cy="324000"/>
          </a:xfrm>
          <a:prstGeom prst="rect">
            <a:avLst/>
          </a:prstGeom>
        </p:spPr>
        <p:txBody>
          <a:bodyPr/>
          <a:lstStyle>
            <a:lvl1pPr marL="0" indent="0">
              <a:buNone/>
              <a:defRPr sz="800">
                <a:solidFill>
                  <a:schemeClr val="bg1"/>
                </a:solidFill>
              </a:defRPr>
            </a:lvl1pPr>
          </a:lstStyle>
          <a:p>
            <a:r>
              <a:rPr lang="en-GB"/>
              <a:t> </a:t>
            </a:r>
          </a:p>
        </p:txBody>
      </p:sp>
      <p:sp>
        <p:nvSpPr>
          <p:cNvPr id="22" name="Picture Placeholder 9">
            <a:extLst>
              <a:ext uri="{FF2B5EF4-FFF2-40B4-BE49-F238E27FC236}">
                <a16:creationId xmlns:a16="http://schemas.microsoft.com/office/drawing/2014/main" id="{7FF5B5CF-9E76-4482-B698-DA93D56A179B}"/>
              </a:ext>
            </a:extLst>
          </p:cNvPr>
          <p:cNvSpPr>
            <a:spLocks noGrp="1"/>
          </p:cNvSpPr>
          <p:nvPr>
            <p:ph type="pic" sz="quarter" idx="24" hasCustomPrompt="1"/>
          </p:nvPr>
        </p:nvSpPr>
        <p:spPr>
          <a:xfrm>
            <a:off x="1163400" y="3959704"/>
            <a:ext cx="324000" cy="324000"/>
          </a:xfrm>
          <a:prstGeom prst="rect">
            <a:avLst/>
          </a:prstGeom>
        </p:spPr>
        <p:txBody>
          <a:bodyPr/>
          <a:lstStyle>
            <a:lvl1pPr marL="0" indent="0">
              <a:buNone/>
              <a:defRPr sz="800">
                <a:solidFill>
                  <a:schemeClr val="bg1"/>
                </a:solidFill>
              </a:defRPr>
            </a:lvl1pPr>
          </a:lstStyle>
          <a:p>
            <a:r>
              <a:rPr lang="en-GB"/>
              <a:t> </a:t>
            </a:r>
          </a:p>
        </p:txBody>
      </p:sp>
      <p:sp>
        <p:nvSpPr>
          <p:cNvPr id="23" name="Picture Placeholder 9">
            <a:extLst>
              <a:ext uri="{FF2B5EF4-FFF2-40B4-BE49-F238E27FC236}">
                <a16:creationId xmlns:a16="http://schemas.microsoft.com/office/drawing/2014/main" id="{1387BD45-684C-4CAB-BC6F-6FB7626BE0DD}"/>
              </a:ext>
            </a:extLst>
          </p:cNvPr>
          <p:cNvSpPr>
            <a:spLocks noGrp="1"/>
          </p:cNvSpPr>
          <p:nvPr>
            <p:ph type="pic" sz="quarter" idx="25" hasCustomPrompt="1"/>
          </p:nvPr>
        </p:nvSpPr>
        <p:spPr>
          <a:xfrm>
            <a:off x="1631400" y="3959704"/>
            <a:ext cx="324000" cy="324000"/>
          </a:xfrm>
          <a:prstGeom prst="rect">
            <a:avLst/>
          </a:prstGeom>
        </p:spPr>
        <p:txBody>
          <a:bodyPr/>
          <a:lstStyle>
            <a:lvl1pPr marL="0" indent="0">
              <a:buNone/>
              <a:defRPr sz="800">
                <a:solidFill>
                  <a:schemeClr val="bg1"/>
                </a:solidFill>
              </a:defRPr>
            </a:lvl1pPr>
          </a:lstStyle>
          <a:p>
            <a:r>
              <a:rPr lang="en-GB"/>
              <a:t> </a:t>
            </a:r>
          </a:p>
        </p:txBody>
      </p:sp>
      <p:sp>
        <p:nvSpPr>
          <p:cNvPr id="24" name="Picture Placeholder 9">
            <a:extLst>
              <a:ext uri="{FF2B5EF4-FFF2-40B4-BE49-F238E27FC236}">
                <a16:creationId xmlns:a16="http://schemas.microsoft.com/office/drawing/2014/main" id="{90CF74F4-8589-4C97-B651-78066DAC41FD}"/>
              </a:ext>
            </a:extLst>
          </p:cNvPr>
          <p:cNvSpPr>
            <a:spLocks noGrp="1"/>
          </p:cNvSpPr>
          <p:nvPr>
            <p:ph type="pic" sz="quarter" idx="26" hasCustomPrompt="1"/>
          </p:nvPr>
        </p:nvSpPr>
        <p:spPr>
          <a:xfrm>
            <a:off x="2099400" y="3959704"/>
            <a:ext cx="324000" cy="324000"/>
          </a:xfrm>
          <a:prstGeom prst="rect">
            <a:avLst/>
          </a:prstGeom>
        </p:spPr>
        <p:txBody>
          <a:bodyPr/>
          <a:lstStyle>
            <a:lvl1pPr marL="0" indent="0">
              <a:buNone/>
              <a:defRPr sz="800">
                <a:solidFill>
                  <a:schemeClr val="bg1"/>
                </a:solidFill>
              </a:defRPr>
            </a:lvl1pPr>
          </a:lstStyle>
          <a:p>
            <a:r>
              <a:rPr lang="en-GB"/>
              <a:t> </a:t>
            </a:r>
          </a:p>
        </p:txBody>
      </p:sp>
      <p:sp>
        <p:nvSpPr>
          <p:cNvPr id="25" name="Picture Placeholder 9">
            <a:extLst>
              <a:ext uri="{FF2B5EF4-FFF2-40B4-BE49-F238E27FC236}">
                <a16:creationId xmlns:a16="http://schemas.microsoft.com/office/drawing/2014/main" id="{7C667A46-295D-4EEE-9AB0-2C3EDE023156}"/>
              </a:ext>
            </a:extLst>
          </p:cNvPr>
          <p:cNvSpPr>
            <a:spLocks noGrp="1"/>
          </p:cNvSpPr>
          <p:nvPr>
            <p:ph type="pic" sz="quarter" idx="27" hasCustomPrompt="1"/>
          </p:nvPr>
        </p:nvSpPr>
        <p:spPr>
          <a:xfrm>
            <a:off x="2567400" y="3959704"/>
            <a:ext cx="324000" cy="324000"/>
          </a:xfrm>
          <a:prstGeom prst="rect">
            <a:avLst/>
          </a:prstGeom>
        </p:spPr>
        <p:txBody>
          <a:bodyPr/>
          <a:lstStyle>
            <a:lvl1pPr marL="0" indent="0">
              <a:buNone/>
              <a:defRPr sz="800">
                <a:solidFill>
                  <a:schemeClr val="bg1"/>
                </a:solidFill>
              </a:defRPr>
            </a:lvl1pPr>
          </a:lstStyle>
          <a:p>
            <a:r>
              <a:rPr lang="en-GB"/>
              <a:t> </a:t>
            </a:r>
          </a:p>
        </p:txBody>
      </p:sp>
      <p:pic>
        <p:nvPicPr>
          <p:cNvPr id="4" name="Picture 3">
            <a:extLst>
              <a:ext uri="{FF2B5EF4-FFF2-40B4-BE49-F238E27FC236}">
                <a16:creationId xmlns:a16="http://schemas.microsoft.com/office/drawing/2014/main" id="{E9334D77-F6EB-2166-3DCC-927D0E2088D8}"/>
              </a:ext>
            </a:extLst>
          </p:cNvPr>
          <p:cNvPicPr>
            <a:picLocks/>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263426" y="301052"/>
            <a:ext cx="1379177" cy="324512"/>
          </a:xfrm>
          <a:prstGeom prst="rect">
            <a:avLst/>
          </a:prstGeom>
        </p:spPr>
      </p:pic>
    </p:spTree>
    <p:extLst>
      <p:ext uri="{BB962C8B-B14F-4D97-AF65-F5344CB8AC3E}">
        <p14:creationId xmlns:p14="http://schemas.microsoft.com/office/powerpoint/2010/main" val="2010132091"/>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End Slide 3" preserve="1" userDrawn="1">
  <p:cSld name="End Slide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1556792"/>
            <a:ext cx="11017250" cy="692647"/>
          </a:xfrm>
        </p:spPr>
        <p:txBody>
          <a:bodyPr/>
          <a:lstStyle>
            <a:lvl1pPr>
              <a:defRPr sz="4800">
                <a:solidFill>
                  <a:schemeClr val="bg1"/>
                </a:solidFill>
                <a:latin typeface="SwissReSans Light" panose="020B0604020202020204" charset="0"/>
              </a:defRPr>
            </a:lvl1pPr>
          </a:lstStyle>
          <a:p>
            <a:r>
              <a:rPr lang="en-GB"/>
              <a:t>Click to edit Master title style</a:t>
            </a:r>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5314979"/>
            <a:ext cx="2093973" cy="184666"/>
          </a:xfrm>
          <a:prstGeom prst="rect">
            <a:avLst/>
          </a:prstGeom>
        </p:spPr>
        <p:txBody>
          <a:bodyPr anchor="t">
            <a:noAutofit/>
          </a:bodyPr>
          <a:lstStyle>
            <a:lvl1pPr marL="0" indent="0">
              <a:spcBef>
                <a:spcPts val="0"/>
              </a:spcBef>
              <a:buFontTx/>
              <a:buNone/>
              <a:defRPr sz="12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934159"/>
            <a:ext cx="6828222" cy="276999"/>
          </a:xfrm>
          <a:prstGeom prst="rect">
            <a:avLst/>
          </a:prstGeom>
        </p:spPr>
        <p:txBody>
          <a:bodyPr anchor="t"/>
          <a:lstStyle>
            <a:lvl1pPr marL="0" indent="0">
              <a:spcBef>
                <a:spcPts val="0"/>
              </a:spcBef>
              <a:buFontTx/>
              <a:buNone/>
              <a:defRPr sz="16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5505327"/>
            <a:ext cx="2093973" cy="553998"/>
          </a:xfrm>
          <a:prstGeom prst="rect">
            <a:avLst/>
          </a:prstGeom>
        </p:spPr>
        <p:txBody>
          <a:bodyPr anchor="t">
            <a:noAutofit/>
          </a:bodyPr>
          <a:lstStyle>
            <a:lvl1pPr marL="0" indent="0">
              <a:spcBef>
                <a:spcPts val="0"/>
              </a:spcBef>
              <a:buFontTx/>
              <a:buNone/>
              <a:defRPr sz="12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5429574" y="5314979"/>
            <a:ext cx="2093973" cy="184666"/>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5429574" y="5505327"/>
            <a:ext cx="2093973" cy="553998"/>
          </a:xfrm>
          <a:prstGeom prst="rect">
            <a:avLst/>
          </a:prstGeom>
        </p:spPr>
        <p:txBody>
          <a:bodyPr anchor="t">
            <a:noAutofit/>
          </a:bodyPr>
          <a:lstStyle>
            <a:lvl1pPr marL="0" indent="0">
              <a:spcBef>
                <a:spcPts val="0"/>
              </a:spcBef>
              <a:buFontTx/>
              <a:buNone/>
              <a:defRPr sz="12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3062449" y="5314979"/>
            <a:ext cx="2093973" cy="184666"/>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3062449" y="5505327"/>
            <a:ext cx="2093973" cy="553998"/>
          </a:xfrm>
          <a:prstGeom prst="rect">
            <a:avLst/>
          </a:prstGeom>
        </p:spPr>
        <p:txBody>
          <a:bodyPr anchor="t">
            <a:noAutofit/>
          </a:bodyPr>
          <a:lstStyle>
            <a:lvl1pPr marL="0" indent="0">
              <a:spcBef>
                <a:spcPts val="0"/>
              </a:spcBef>
              <a:buFontTx/>
              <a:buNone/>
              <a:defRPr sz="12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8328173" y="4077072"/>
            <a:ext cx="3384402" cy="310639"/>
          </a:xfrm>
          <a:prstGeom prst="rect">
            <a:avLst/>
          </a:prstGeom>
        </p:spPr>
        <p:txBody>
          <a:bodyPr anchor="t"/>
          <a:lstStyle>
            <a:lvl1pPr marL="0" indent="0">
              <a:spcBef>
                <a:spcPts val="0"/>
              </a:spcBef>
              <a:buFontTx/>
              <a:buNone/>
              <a:defRPr sz="16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cxnSp>
        <p:nvCxnSpPr>
          <p:cNvPr id="11" name="Straight Connector 10">
            <a:extLst>
              <a:ext uri="{FF2B5EF4-FFF2-40B4-BE49-F238E27FC236}">
                <a16:creationId xmlns:a16="http://schemas.microsoft.com/office/drawing/2014/main" id="{E0F28C5D-8845-4047-8415-327CB3F2CACD}"/>
              </a:ext>
            </a:extLst>
          </p:cNvPr>
          <p:cNvCxnSpPr>
            <a:cxnSpLocks/>
          </p:cNvCxnSpPr>
          <p:nvPr userDrawn="1"/>
        </p:nvCxnSpPr>
        <p:spPr>
          <a:xfrm>
            <a:off x="8119367" y="4093739"/>
            <a:ext cx="0" cy="1944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a:t>Add picture</a:t>
            </a:r>
          </a:p>
        </p:txBody>
      </p:sp>
      <p:sp>
        <p:nvSpPr>
          <p:cNvPr id="23" name="Picture Placeholder 3">
            <a:extLst>
              <a:ext uri="{FF2B5EF4-FFF2-40B4-BE49-F238E27FC236}">
                <a16:creationId xmlns:a16="http://schemas.microsoft.com/office/drawing/2014/main"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a:t>Add picture</a:t>
            </a:r>
          </a:p>
        </p:txBody>
      </p:sp>
      <p:sp>
        <p:nvSpPr>
          <p:cNvPr id="24" name="Picture Placeholder 3">
            <a:extLst>
              <a:ext uri="{FF2B5EF4-FFF2-40B4-BE49-F238E27FC236}">
                <a16:creationId xmlns:a16="http://schemas.microsoft.com/office/drawing/2014/main"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a:t>Add picture</a:t>
            </a:r>
          </a:p>
        </p:txBody>
      </p:sp>
      <p:sp>
        <p:nvSpPr>
          <p:cNvPr id="22" name="Picture Placeholder 9">
            <a:extLst>
              <a:ext uri="{FF2B5EF4-FFF2-40B4-BE49-F238E27FC236}">
                <a16:creationId xmlns:a16="http://schemas.microsoft.com/office/drawing/2014/main" id="{367D64FB-EF6B-4108-B34C-866B7F366DDB}"/>
              </a:ext>
            </a:extLst>
          </p:cNvPr>
          <p:cNvSpPr>
            <a:spLocks noGrp="1"/>
          </p:cNvSpPr>
          <p:nvPr>
            <p:ph type="pic" sz="quarter" idx="26" hasCustomPrompt="1"/>
          </p:nvPr>
        </p:nvSpPr>
        <p:spPr>
          <a:xfrm>
            <a:off x="8325162" y="4595414"/>
            <a:ext cx="324000" cy="324000"/>
          </a:xfrm>
          <a:prstGeom prst="rect">
            <a:avLst/>
          </a:prstGeom>
        </p:spPr>
        <p:txBody>
          <a:bodyPr/>
          <a:lstStyle>
            <a:lvl1pPr marL="0" indent="0">
              <a:buNone/>
              <a:defRPr sz="800">
                <a:solidFill>
                  <a:schemeClr val="bg1"/>
                </a:solidFill>
              </a:defRPr>
            </a:lvl1pPr>
          </a:lstStyle>
          <a:p>
            <a:r>
              <a:rPr lang="en-GB"/>
              <a:t> </a:t>
            </a:r>
          </a:p>
        </p:txBody>
      </p:sp>
      <p:sp>
        <p:nvSpPr>
          <p:cNvPr id="25" name="Picture Placeholder 9">
            <a:extLst>
              <a:ext uri="{FF2B5EF4-FFF2-40B4-BE49-F238E27FC236}">
                <a16:creationId xmlns:a16="http://schemas.microsoft.com/office/drawing/2014/main" id="{B70A16B6-E20A-440C-9118-0B6958FEFA90}"/>
              </a:ext>
            </a:extLst>
          </p:cNvPr>
          <p:cNvSpPr>
            <a:spLocks noGrp="1"/>
          </p:cNvSpPr>
          <p:nvPr>
            <p:ph type="pic" sz="quarter" idx="27" hasCustomPrompt="1"/>
          </p:nvPr>
        </p:nvSpPr>
        <p:spPr>
          <a:xfrm>
            <a:off x="8793162" y="4595414"/>
            <a:ext cx="324000" cy="324000"/>
          </a:xfrm>
          <a:prstGeom prst="rect">
            <a:avLst/>
          </a:prstGeom>
        </p:spPr>
        <p:txBody>
          <a:bodyPr/>
          <a:lstStyle>
            <a:lvl1pPr marL="0" indent="0">
              <a:buNone/>
              <a:defRPr sz="800">
                <a:solidFill>
                  <a:schemeClr val="bg1"/>
                </a:solidFill>
              </a:defRPr>
            </a:lvl1pPr>
          </a:lstStyle>
          <a:p>
            <a:r>
              <a:rPr lang="en-GB"/>
              <a:t> </a:t>
            </a:r>
          </a:p>
        </p:txBody>
      </p:sp>
      <p:sp>
        <p:nvSpPr>
          <p:cNvPr id="26" name="Picture Placeholder 9">
            <a:extLst>
              <a:ext uri="{FF2B5EF4-FFF2-40B4-BE49-F238E27FC236}">
                <a16:creationId xmlns:a16="http://schemas.microsoft.com/office/drawing/2014/main" id="{16C8B703-7EB9-4275-85A1-24DA6F511726}"/>
              </a:ext>
            </a:extLst>
          </p:cNvPr>
          <p:cNvSpPr>
            <a:spLocks noGrp="1"/>
          </p:cNvSpPr>
          <p:nvPr>
            <p:ph type="pic" sz="quarter" idx="28" hasCustomPrompt="1"/>
          </p:nvPr>
        </p:nvSpPr>
        <p:spPr>
          <a:xfrm>
            <a:off x="9261162" y="4595414"/>
            <a:ext cx="324000" cy="324000"/>
          </a:xfrm>
          <a:prstGeom prst="rect">
            <a:avLst/>
          </a:prstGeom>
        </p:spPr>
        <p:txBody>
          <a:bodyPr/>
          <a:lstStyle>
            <a:lvl1pPr marL="0" indent="0">
              <a:buNone/>
              <a:defRPr sz="800">
                <a:solidFill>
                  <a:schemeClr val="bg1"/>
                </a:solidFill>
              </a:defRPr>
            </a:lvl1pPr>
          </a:lstStyle>
          <a:p>
            <a:r>
              <a:rPr lang="en-GB"/>
              <a:t> </a:t>
            </a:r>
          </a:p>
        </p:txBody>
      </p:sp>
      <p:sp>
        <p:nvSpPr>
          <p:cNvPr id="27" name="Picture Placeholder 9">
            <a:extLst>
              <a:ext uri="{FF2B5EF4-FFF2-40B4-BE49-F238E27FC236}">
                <a16:creationId xmlns:a16="http://schemas.microsoft.com/office/drawing/2014/main" id="{3A164527-C9D0-4F3D-B303-E4C96E847752}"/>
              </a:ext>
            </a:extLst>
          </p:cNvPr>
          <p:cNvSpPr>
            <a:spLocks noGrp="1"/>
          </p:cNvSpPr>
          <p:nvPr>
            <p:ph type="pic" sz="quarter" idx="29" hasCustomPrompt="1"/>
          </p:nvPr>
        </p:nvSpPr>
        <p:spPr>
          <a:xfrm>
            <a:off x="9729162" y="4595414"/>
            <a:ext cx="324000" cy="324000"/>
          </a:xfrm>
          <a:prstGeom prst="rect">
            <a:avLst/>
          </a:prstGeom>
        </p:spPr>
        <p:txBody>
          <a:bodyPr/>
          <a:lstStyle>
            <a:lvl1pPr marL="0" indent="0">
              <a:buNone/>
              <a:defRPr sz="800">
                <a:solidFill>
                  <a:schemeClr val="bg1"/>
                </a:solidFill>
              </a:defRPr>
            </a:lvl1pPr>
          </a:lstStyle>
          <a:p>
            <a:r>
              <a:rPr lang="en-GB"/>
              <a:t> </a:t>
            </a:r>
          </a:p>
        </p:txBody>
      </p:sp>
      <p:sp>
        <p:nvSpPr>
          <p:cNvPr id="28" name="Picture Placeholder 9">
            <a:extLst>
              <a:ext uri="{FF2B5EF4-FFF2-40B4-BE49-F238E27FC236}">
                <a16:creationId xmlns:a16="http://schemas.microsoft.com/office/drawing/2014/main" id="{A46830B0-40C1-405B-97FE-189D28E08FF9}"/>
              </a:ext>
            </a:extLst>
          </p:cNvPr>
          <p:cNvSpPr>
            <a:spLocks noGrp="1"/>
          </p:cNvSpPr>
          <p:nvPr>
            <p:ph type="pic" sz="quarter" idx="30" hasCustomPrompt="1"/>
          </p:nvPr>
        </p:nvSpPr>
        <p:spPr>
          <a:xfrm>
            <a:off x="10197162" y="4595414"/>
            <a:ext cx="324000" cy="324000"/>
          </a:xfrm>
          <a:prstGeom prst="rect">
            <a:avLst/>
          </a:prstGeom>
        </p:spPr>
        <p:txBody>
          <a:bodyPr/>
          <a:lstStyle>
            <a:lvl1pPr marL="0" indent="0">
              <a:buNone/>
              <a:defRPr sz="800">
                <a:solidFill>
                  <a:schemeClr val="bg1"/>
                </a:solidFill>
              </a:defRPr>
            </a:lvl1pPr>
          </a:lstStyle>
          <a:p>
            <a:r>
              <a:rPr lang="en-GB"/>
              <a:t> </a:t>
            </a:r>
          </a:p>
        </p:txBody>
      </p:sp>
      <p:pic>
        <p:nvPicPr>
          <p:cNvPr id="5" name="Picture 4">
            <a:extLst>
              <a:ext uri="{FF2B5EF4-FFF2-40B4-BE49-F238E27FC236}">
                <a16:creationId xmlns:a16="http://schemas.microsoft.com/office/drawing/2014/main" id="{B7F3622A-5AC2-E8D3-A88F-E56612CFE580}"/>
              </a:ext>
            </a:extLst>
          </p:cNvPr>
          <p:cNvPicPr>
            <a:picLocks/>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263426" y="301052"/>
            <a:ext cx="1379177" cy="324512"/>
          </a:xfrm>
          <a:prstGeom prst="rect">
            <a:avLst/>
          </a:prstGeom>
        </p:spPr>
      </p:pic>
    </p:spTree>
    <p:extLst>
      <p:ext uri="{BB962C8B-B14F-4D97-AF65-F5344CB8AC3E}">
        <p14:creationId xmlns:p14="http://schemas.microsoft.com/office/powerpoint/2010/main" val="194426898"/>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End Slide 4" preserve="1" userDrawn="1">
  <p:cSld name="End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1556792"/>
            <a:ext cx="11017250" cy="692647"/>
          </a:xfrm>
        </p:spPr>
        <p:txBody>
          <a:bodyPr/>
          <a:lstStyle>
            <a:lvl1pPr>
              <a:defRPr sz="4800">
                <a:solidFill>
                  <a:schemeClr val="tx2"/>
                </a:solidFill>
                <a:latin typeface="SwissReSans Light" panose="020B0604020202020204" charset="0"/>
              </a:defRPr>
            </a:lvl1pPr>
          </a:lstStyle>
          <a:p>
            <a:r>
              <a:rPr lang="en-GB"/>
              <a:t>Click to edit Master title style</a:t>
            </a:r>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5314979"/>
            <a:ext cx="2093973" cy="184666"/>
          </a:xfrm>
          <a:prstGeom prst="rect">
            <a:avLst/>
          </a:prstGeom>
        </p:spPr>
        <p:txBody>
          <a:bodyPr anchor="t">
            <a:noAutofit/>
          </a:bodyPr>
          <a:lstStyle>
            <a:lvl1pPr marL="0" indent="0">
              <a:spcBef>
                <a:spcPts val="0"/>
              </a:spcBef>
              <a:buFontTx/>
              <a:buNone/>
              <a:defRPr sz="1200" b="0">
                <a:solidFill>
                  <a:schemeClr val="tx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934159"/>
            <a:ext cx="6828222" cy="276999"/>
          </a:xfrm>
          <a:prstGeom prst="rect">
            <a:avLst/>
          </a:prstGeom>
        </p:spPr>
        <p:txBody>
          <a:bodyPr anchor="t"/>
          <a:lstStyle>
            <a:lvl1pPr marL="0" indent="0">
              <a:spcBef>
                <a:spcPts val="0"/>
              </a:spcBef>
              <a:buFontTx/>
              <a:buNone/>
              <a:defRPr sz="1600">
                <a:solidFill>
                  <a:schemeClr val="tx2"/>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5505327"/>
            <a:ext cx="2093973" cy="553998"/>
          </a:xfrm>
          <a:prstGeom prst="rect">
            <a:avLst/>
          </a:prstGeom>
        </p:spPr>
        <p:txBody>
          <a:bodyPr anchor="t">
            <a:noAutofit/>
          </a:bodyPr>
          <a:lstStyle>
            <a:lvl1pPr marL="0" indent="0">
              <a:spcBef>
                <a:spcPts val="0"/>
              </a:spcBef>
              <a:buFontTx/>
              <a:buNone/>
              <a:defRPr sz="1200" b="0">
                <a:solidFill>
                  <a:schemeClr val="tx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5429574" y="5314979"/>
            <a:ext cx="2093973" cy="184666"/>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0">
                <a:solidFill>
                  <a:schemeClr val="tx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5429574" y="5505327"/>
            <a:ext cx="2093973" cy="553998"/>
          </a:xfrm>
          <a:prstGeom prst="rect">
            <a:avLst/>
          </a:prstGeom>
        </p:spPr>
        <p:txBody>
          <a:bodyPr anchor="t">
            <a:noAutofit/>
          </a:bodyPr>
          <a:lstStyle>
            <a:lvl1pPr marL="0" indent="0">
              <a:spcBef>
                <a:spcPts val="0"/>
              </a:spcBef>
              <a:buFontTx/>
              <a:buNone/>
              <a:defRPr sz="1200" b="0">
                <a:solidFill>
                  <a:schemeClr val="tx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3062449" y="5314979"/>
            <a:ext cx="2093973" cy="184666"/>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0">
                <a:solidFill>
                  <a:schemeClr val="tx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3062449" y="5505327"/>
            <a:ext cx="2093973" cy="553998"/>
          </a:xfrm>
          <a:prstGeom prst="rect">
            <a:avLst/>
          </a:prstGeom>
        </p:spPr>
        <p:txBody>
          <a:bodyPr anchor="t">
            <a:noAutofit/>
          </a:bodyPr>
          <a:lstStyle>
            <a:lvl1pPr marL="0" indent="0">
              <a:spcBef>
                <a:spcPts val="0"/>
              </a:spcBef>
              <a:buFontTx/>
              <a:buNone/>
              <a:defRPr sz="1200" b="0">
                <a:solidFill>
                  <a:schemeClr val="tx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8328173" y="4077072"/>
            <a:ext cx="3384402" cy="310639"/>
          </a:xfrm>
          <a:prstGeom prst="rect">
            <a:avLst/>
          </a:prstGeom>
        </p:spPr>
        <p:txBody>
          <a:bodyPr anchor="t"/>
          <a:lstStyle>
            <a:lvl1pPr marL="0" indent="0">
              <a:spcBef>
                <a:spcPts val="0"/>
              </a:spcBef>
              <a:buFontTx/>
              <a:buNone/>
              <a:defRPr sz="1600">
                <a:solidFill>
                  <a:schemeClr val="tx2"/>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cxnSp>
        <p:nvCxnSpPr>
          <p:cNvPr id="11" name="Straight Connector 10">
            <a:extLst>
              <a:ext uri="{FF2B5EF4-FFF2-40B4-BE49-F238E27FC236}">
                <a16:creationId xmlns:a16="http://schemas.microsoft.com/office/drawing/2014/main" id="{E0F28C5D-8845-4047-8415-327CB3F2CACD}"/>
              </a:ext>
            </a:extLst>
          </p:cNvPr>
          <p:cNvCxnSpPr>
            <a:cxnSpLocks/>
          </p:cNvCxnSpPr>
          <p:nvPr userDrawn="1"/>
        </p:nvCxnSpPr>
        <p:spPr>
          <a:xfrm>
            <a:off x="8119367" y="4093739"/>
            <a:ext cx="0" cy="1944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a:t>Add picture</a:t>
            </a:r>
          </a:p>
        </p:txBody>
      </p:sp>
      <p:sp>
        <p:nvSpPr>
          <p:cNvPr id="23" name="Picture Placeholder 3">
            <a:extLst>
              <a:ext uri="{FF2B5EF4-FFF2-40B4-BE49-F238E27FC236}">
                <a16:creationId xmlns:a16="http://schemas.microsoft.com/office/drawing/2014/main"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a:t>Add picture</a:t>
            </a:r>
          </a:p>
        </p:txBody>
      </p:sp>
      <p:sp>
        <p:nvSpPr>
          <p:cNvPr id="24" name="Picture Placeholder 3">
            <a:extLst>
              <a:ext uri="{FF2B5EF4-FFF2-40B4-BE49-F238E27FC236}">
                <a16:creationId xmlns:a16="http://schemas.microsoft.com/office/drawing/2014/main"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a:t>Add picture</a:t>
            </a:r>
          </a:p>
        </p:txBody>
      </p:sp>
      <p:sp>
        <p:nvSpPr>
          <p:cNvPr id="22" name="Picture Placeholder 9">
            <a:extLst>
              <a:ext uri="{FF2B5EF4-FFF2-40B4-BE49-F238E27FC236}">
                <a16:creationId xmlns:a16="http://schemas.microsoft.com/office/drawing/2014/main" id="{648D5C41-1D22-4084-B72C-691EECE7BD19}"/>
              </a:ext>
            </a:extLst>
          </p:cNvPr>
          <p:cNvSpPr>
            <a:spLocks noGrp="1"/>
          </p:cNvSpPr>
          <p:nvPr>
            <p:ph type="pic" sz="quarter" idx="26" hasCustomPrompt="1"/>
          </p:nvPr>
        </p:nvSpPr>
        <p:spPr>
          <a:xfrm>
            <a:off x="8325162" y="4595414"/>
            <a:ext cx="324000" cy="324000"/>
          </a:xfrm>
          <a:prstGeom prst="rect">
            <a:avLst/>
          </a:prstGeom>
        </p:spPr>
        <p:txBody>
          <a:bodyPr/>
          <a:lstStyle>
            <a:lvl1pPr marL="0" indent="0">
              <a:buNone/>
              <a:defRPr sz="800">
                <a:solidFill>
                  <a:schemeClr val="bg1"/>
                </a:solidFill>
              </a:defRPr>
            </a:lvl1pPr>
          </a:lstStyle>
          <a:p>
            <a:r>
              <a:rPr lang="en-GB"/>
              <a:t> </a:t>
            </a:r>
          </a:p>
        </p:txBody>
      </p:sp>
      <p:sp>
        <p:nvSpPr>
          <p:cNvPr id="25" name="Picture Placeholder 9">
            <a:extLst>
              <a:ext uri="{FF2B5EF4-FFF2-40B4-BE49-F238E27FC236}">
                <a16:creationId xmlns:a16="http://schemas.microsoft.com/office/drawing/2014/main" id="{981C71BD-3572-4D3E-A439-282B46934A53}"/>
              </a:ext>
            </a:extLst>
          </p:cNvPr>
          <p:cNvSpPr>
            <a:spLocks noGrp="1"/>
          </p:cNvSpPr>
          <p:nvPr>
            <p:ph type="pic" sz="quarter" idx="27" hasCustomPrompt="1"/>
          </p:nvPr>
        </p:nvSpPr>
        <p:spPr>
          <a:xfrm>
            <a:off x="8793162" y="4595414"/>
            <a:ext cx="324000" cy="324000"/>
          </a:xfrm>
          <a:prstGeom prst="rect">
            <a:avLst/>
          </a:prstGeom>
        </p:spPr>
        <p:txBody>
          <a:bodyPr/>
          <a:lstStyle>
            <a:lvl1pPr marL="0" indent="0">
              <a:buNone/>
              <a:defRPr sz="800">
                <a:solidFill>
                  <a:schemeClr val="bg1"/>
                </a:solidFill>
              </a:defRPr>
            </a:lvl1pPr>
          </a:lstStyle>
          <a:p>
            <a:r>
              <a:rPr lang="en-GB"/>
              <a:t> </a:t>
            </a:r>
          </a:p>
        </p:txBody>
      </p:sp>
      <p:sp>
        <p:nvSpPr>
          <p:cNvPr id="26" name="Picture Placeholder 9">
            <a:extLst>
              <a:ext uri="{FF2B5EF4-FFF2-40B4-BE49-F238E27FC236}">
                <a16:creationId xmlns:a16="http://schemas.microsoft.com/office/drawing/2014/main" id="{1E38F592-CD50-44D2-ADAF-E5E00BA23CFF}"/>
              </a:ext>
            </a:extLst>
          </p:cNvPr>
          <p:cNvSpPr>
            <a:spLocks noGrp="1"/>
          </p:cNvSpPr>
          <p:nvPr>
            <p:ph type="pic" sz="quarter" idx="28" hasCustomPrompt="1"/>
          </p:nvPr>
        </p:nvSpPr>
        <p:spPr>
          <a:xfrm>
            <a:off x="9261162" y="4595414"/>
            <a:ext cx="324000" cy="324000"/>
          </a:xfrm>
          <a:prstGeom prst="rect">
            <a:avLst/>
          </a:prstGeom>
        </p:spPr>
        <p:txBody>
          <a:bodyPr/>
          <a:lstStyle>
            <a:lvl1pPr marL="0" indent="0">
              <a:buNone/>
              <a:defRPr sz="800">
                <a:solidFill>
                  <a:schemeClr val="bg1"/>
                </a:solidFill>
              </a:defRPr>
            </a:lvl1pPr>
          </a:lstStyle>
          <a:p>
            <a:r>
              <a:rPr lang="en-GB"/>
              <a:t> </a:t>
            </a:r>
          </a:p>
        </p:txBody>
      </p:sp>
      <p:sp>
        <p:nvSpPr>
          <p:cNvPr id="27" name="Picture Placeholder 9">
            <a:extLst>
              <a:ext uri="{FF2B5EF4-FFF2-40B4-BE49-F238E27FC236}">
                <a16:creationId xmlns:a16="http://schemas.microsoft.com/office/drawing/2014/main" id="{B9CBBAEC-D478-4957-A994-1732847F9DC2}"/>
              </a:ext>
            </a:extLst>
          </p:cNvPr>
          <p:cNvSpPr>
            <a:spLocks noGrp="1"/>
          </p:cNvSpPr>
          <p:nvPr>
            <p:ph type="pic" sz="quarter" idx="29" hasCustomPrompt="1"/>
          </p:nvPr>
        </p:nvSpPr>
        <p:spPr>
          <a:xfrm>
            <a:off x="9729162" y="4595414"/>
            <a:ext cx="324000" cy="324000"/>
          </a:xfrm>
          <a:prstGeom prst="rect">
            <a:avLst/>
          </a:prstGeom>
        </p:spPr>
        <p:txBody>
          <a:bodyPr/>
          <a:lstStyle>
            <a:lvl1pPr marL="0" indent="0">
              <a:buNone/>
              <a:defRPr sz="800">
                <a:solidFill>
                  <a:schemeClr val="bg1"/>
                </a:solidFill>
              </a:defRPr>
            </a:lvl1pPr>
          </a:lstStyle>
          <a:p>
            <a:r>
              <a:rPr lang="en-GB"/>
              <a:t> </a:t>
            </a:r>
          </a:p>
        </p:txBody>
      </p:sp>
      <p:sp>
        <p:nvSpPr>
          <p:cNvPr id="28" name="Picture Placeholder 9">
            <a:extLst>
              <a:ext uri="{FF2B5EF4-FFF2-40B4-BE49-F238E27FC236}">
                <a16:creationId xmlns:a16="http://schemas.microsoft.com/office/drawing/2014/main" id="{F35FD1BB-F5B0-4478-8DB8-91AFB5811699}"/>
              </a:ext>
            </a:extLst>
          </p:cNvPr>
          <p:cNvSpPr>
            <a:spLocks noGrp="1"/>
          </p:cNvSpPr>
          <p:nvPr>
            <p:ph type="pic" sz="quarter" idx="30" hasCustomPrompt="1"/>
          </p:nvPr>
        </p:nvSpPr>
        <p:spPr>
          <a:xfrm>
            <a:off x="10197162" y="4595414"/>
            <a:ext cx="324000" cy="324000"/>
          </a:xfrm>
          <a:prstGeom prst="rect">
            <a:avLst/>
          </a:prstGeom>
        </p:spPr>
        <p:txBody>
          <a:bodyPr/>
          <a:lstStyle>
            <a:lvl1pPr marL="0" indent="0">
              <a:buNone/>
              <a:defRPr sz="800">
                <a:solidFill>
                  <a:schemeClr val="bg1"/>
                </a:solidFill>
              </a:defRPr>
            </a:lvl1pPr>
          </a:lstStyle>
          <a:p>
            <a:r>
              <a:rPr lang="en-GB"/>
              <a:t> </a:t>
            </a:r>
          </a:p>
        </p:txBody>
      </p:sp>
      <p:pic>
        <p:nvPicPr>
          <p:cNvPr id="4" name="Picture 3">
            <a:extLst>
              <a:ext uri="{FF2B5EF4-FFF2-40B4-BE49-F238E27FC236}">
                <a16:creationId xmlns:a16="http://schemas.microsoft.com/office/drawing/2014/main" id="{C53F971B-1BA5-DFE8-1773-3318F0EC4C44}"/>
              </a:ext>
            </a:extLst>
          </p:cNvPr>
          <p:cNvPicPr>
            <a:picLocks/>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263426" y="301052"/>
            <a:ext cx="1379177" cy="324512"/>
          </a:xfrm>
          <a:prstGeom prst="rect">
            <a:avLst/>
          </a:prstGeom>
        </p:spPr>
      </p:pic>
    </p:spTree>
    <p:extLst>
      <p:ext uri="{BB962C8B-B14F-4D97-AF65-F5344CB8AC3E}">
        <p14:creationId xmlns:p14="http://schemas.microsoft.com/office/powerpoint/2010/main" val="992061309"/>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Power Symbol" preserve="1" userDrawn="1">
  <p:cSld name="Power Symbo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custDataLst>
              <p:tags r:id="rId2"/>
            </p:custDataLst>
          </p:nvPr>
        </p:nvSpPr>
        <p:spPr/>
        <p:txBody>
          <a:bodyPr/>
          <a:lstStyle/>
          <a:p>
            <a:fld id="{5E4D2043-7E31-4A53-BD33-72A88E682172}" type="slidenum">
              <a:rPr lang="en-GB" smtClean="0"/>
              <a:pPr/>
              <a:t>‹Nr.›</a:t>
            </a:fld>
            <a:endParaRPr lang="en-GB"/>
          </a:p>
        </p:txBody>
      </p:sp>
      <p:sp>
        <p:nvSpPr>
          <p:cNvPr id="9" name="Rectangle 8"/>
          <p:cNvSpPr/>
          <p:nvPr userDrawn="1"/>
        </p:nvSpPr>
        <p:spPr>
          <a:xfrm>
            <a:off x="4943872" y="2564904"/>
            <a:ext cx="2304256"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grpSp>
        <p:nvGrpSpPr>
          <p:cNvPr id="11" name="Group 10"/>
          <p:cNvGrpSpPr/>
          <p:nvPr userDrawn="1"/>
        </p:nvGrpSpPr>
        <p:grpSpPr>
          <a:xfrm>
            <a:off x="4656138" y="1989138"/>
            <a:ext cx="2879725" cy="2879725"/>
            <a:chOff x="3132138" y="1989138"/>
            <a:chExt cx="2879725" cy="2879725"/>
          </a:xfrm>
        </p:grpSpPr>
        <p:sp>
          <p:nvSpPr>
            <p:cNvPr id="12" name="Rectangle 11"/>
            <p:cNvSpPr/>
            <p:nvPr userDrawn="1"/>
          </p:nvSpPr>
          <p:spPr>
            <a:xfrm>
              <a:off x="3707904" y="2564904"/>
              <a:ext cx="1728192"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sp>
          <p:nvSpPr>
            <p:cNvPr id="13" name="Freeform 5"/>
            <p:cNvSpPr>
              <a:spLocks noEditPoints="1"/>
            </p:cNvSpPr>
            <p:nvPr userDrawn="1"/>
          </p:nvSpPr>
          <p:spPr bwMode="auto">
            <a:xfrm>
              <a:off x="3132138" y="1989138"/>
              <a:ext cx="2879725" cy="2879725"/>
            </a:xfrm>
            <a:custGeom>
              <a:avLst/>
              <a:gdLst>
                <a:gd name="T0" fmla="*/ 738 w 1476"/>
                <a:gd name="T1" fmla="*/ 0 h 1476"/>
                <a:gd name="T2" fmla="*/ 0 w 1476"/>
                <a:gd name="T3" fmla="*/ 738 h 1476"/>
                <a:gd name="T4" fmla="*/ 738 w 1476"/>
                <a:gd name="T5" fmla="*/ 1476 h 1476"/>
                <a:gd name="T6" fmla="*/ 1476 w 1476"/>
                <a:gd name="T7" fmla="*/ 738 h 1476"/>
                <a:gd name="T8" fmla="*/ 738 w 1476"/>
                <a:gd name="T9" fmla="*/ 0 h 1476"/>
                <a:gd name="T10" fmla="*/ 547 w 1476"/>
                <a:gd name="T11" fmla="*/ 1099 h 1476"/>
                <a:gd name="T12" fmla="*/ 388 w 1476"/>
                <a:gd name="T13" fmla="*/ 1099 h 1476"/>
                <a:gd name="T14" fmla="*/ 388 w 1476"/>
                <a:gd name="T15" fmla="*/ 637 h 1476"/>
                <a:gd name="T16" fmla="*/ 547 w 1476"/>
                <a:gd name="T17" fmla="*/ 637 h 1476"/>
                <a:gd name="T18" fmla="*/ 547 w 1476"/>
                <a:gd name="T19" fmla="*/ 1099 h 1476"/>
                <a:gd name="T20" fmla="*/ 817 w 1476"/>
                <a:gd name="T21" fmla="*/ 1099 h 1476"/>
                <a:gd name="T22" fmla="*/ 658 w 1476"/>
                <a:gd name="T23" fmla="*/ 1099 h 1476"/>
                <a:gd name="T24" fmla="*/ 658 w 1476"/>
                <a:gd name="T25" fmla="*/ 637 h 1476"/>
                <a:gd name="T26" fmla="*/ 817 w 1476"/>
                <a:gd name="T27" fmla="*/ 637 h 1476"/>
                <a:gd name="T28" fmla="*/ 817 w 1476"/>
                <a:gd name="T29" fmla="*/ 1099 h 1476"/>
                <a:gd name="T30" fmla="*/ 1088 w 1476"/>
                <a:gd name="T31" fmla="*/ 1099 h 1476"/>
                <a:gd name="T32" fmla="*/ 929 w 1476"/>
                <a:gd name="T33" fmla="*/ 1099 h 1476"/>
                <a:gd name="T34" fmla="*/ 929 w 1476"/>
                <a:gd name="T35" fmla="*/ 637 h 1476"/>
                <a:gd name="T36" fmla="*/ 1088 w 1476"/>
                <a:gd name="T37" fmla="*/ 637 h 1476"/>
                <a:gd name="T38" fmla="*/ 1088 w 1476"/>
                <a:gd name="T39" fmla="*/ 1099 h 1476"/>
                <a:gd name="T40" fmla="*/ 1094 w 1476"/>
                <a:gd name="T41" fmla="*/ 524 h 1476"/>
                <a:gd name="T42" fmla="*/ 382 w 1476"/>
                <a:gd name="T43" fmla="*/ 524 h 1476"/>
                <a:gd name="T44" fmla="*/ 382 w 1476"/>
                <a:gd name="T45" fmla="*/ 374 h 1476"/>
                <a:gd name="T46" fmla="*/ 1094 w 1476"/>
                <a:gd name="T47" fmla="*/ 374 h 1476"/>
                <a:gd name="T48" fmla="*/ 1094 w 1476"/>
                <a:gd name="T49" fmla="*/ 524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6" h="1476">
                  <a:moveTo>
                    <a:pt x="738" y="0"/>
                  </a:moveTo>
                  <a:cubicBezTo>
                    <a:pt x="330" y="0"/>
                    <a:pt x="0" y="331"/>
                    <a:pt x="0" y="738"/>
                  </a:cubicBezTo>
                  <a:cubicBezTo>
                    <a:pt x="0" y="1146"/>
                    <a:pt x="330" y="1476"/>
                    <a:pt x="738" y="1476"/>
                  </a:cubicBezTo>
                  <a:cubicBezTo>
                    <a:pt x="1145" y="1476"/>
                    <a:pt x="1476" y="1146"/>
                    <a:pt x="1476" y="738"/>
                  </a:cubicBezTo>
                  <a:cubicBezTo>
                    <a:pt x="1476" y="331"/>
                    <a:pt x="1145" y="0"/>
                    <a:pt x="738" y="0"/>
                  </a:cubicBezTo>
                  <a:moveTo>
                    <a:pt x="547" y="1099"/>
                  </a:moveTo>
                  <a:cubicBezTo>
                    <a:pt x="388" y="1099"/>
                    <a:pt x="388" y="1099"/>
                    <a:pt x="388" y="1099"/>
                  </a:cubicBezTo>
                  <a:cubicBezTo>
                    <a:pt x="388" y="637"/>
                    <a:pt x="388" y="637"/>
                    <a:pt x="388" y="637"/>
                  </a:cubicBezTo>
                  <a:cubicBezTo>
                    <a:pt x="547" y="637"/>
                    <a:pt x="547" y="637"/>
                    <a:pt x="547" y="637"/>
                  </a:cubicBezTo>
                  <a:lnTo>
                    <a:pt x="547" y="1099"/>
                  </a:lnTo>
                  <a:close/>
                  <a:moveTo>
                    <a:pt x="817" y="1099"/>
                  </a:moveTo>
                  <a:cubicBezTo>
                    <a:pt x="658" y="1099"/>
                    <a:pt x="658" y="1099"/>
                    <a:pt x="658" y="1099"/>
                  </a:cubicBezTo>
                  <a:cubicBezTo>
                    <a:pt x="658" y="637"/>
                    <a:pt x="658" y="637"/>
                    <a:pt x="658" y="637"/>
                  </a:cubicBezTo>
                  <a:cubicBezTo>
                    <a:pt x="817" y="637"/>
                    <a:pt x="817" y="637"/>
                    <a:pt x="817" y="637"/>
                  </a:cubicBezTo>
                  <a:lnTo>
                    <a:pt x="817" y="1099"/>
                  </a:lnTo>
                  <a:close/>
                  <a:moveTo>
                    <a:pt x="1088" y="1099"/>
                  </a:moveTo>
                  <a:cubicBezTo>
                    <a:pt x="929" y="1099"/>
                    <a:pt x="929" y="1099"/>
                    <a:pt x="929" y="1099"/>
                  </a:cubicBezTo>
                  <a:cubicBezTo>
                    <a:pt x="929" y="637"/>
                    <a:pt x="929" y="637"/>
                    <a:pt x="929" y="637"/>
                  </a:cubicBezTo>
                  <a:cubicBezTo>
                    <a:pt x="1088" y="637"/>
                    <a:pt x="1088" y="637"/>
                    <a:pt x="1088" y="637"/>
                  </a:cubicBezTo>
                  <a:lnTo>
                    <a:pt x="1088" y="1099"/>
                  </a:lnTo>
                  <a:close/>
                  <a:moveTo>
                    <a:pt x="1094" y="524"/>
                  </a:moveTo>
                  <a:cubicBezTo>
                    <a:pt x="382" y="524"/>
                    <a:pt x="382" y="524"/>
                    <a:pt x="382" y="524"/>
                  </a:cubicBezTo>
                  <a:cubicBezTo>
                    <a:pt x="382" y="374"/>
                    <a:pt x="382" y="374"/>
                    <a:pt x="382" y="374"/>
                  </a:cubicBezTo>
                  <a:cubicBezTo>
                    <a:pt x="1094" y="374"/>
                    <a:pt x="1094" y="374"/>
                    <a:pt x="1094" y="374"/>
                  </a:cubicBezTo>
                  <a:lnTo>
                    <a:pt x="1094" y="524"/>
                  </a:lnTo>
                  <a:close/>
                </a:path>
              </a:pathLst>
            </a:custGeom>
            <a:solidFill>
              <a:srgbClr val="627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5" name="Picture 4">
            <a:extLst>
              <a:ext uri="{FF2B5EF4-FFF2-40B4-BE49-F238E27FC236}">
                <a16:creationId xmlns:a16="http://schemas.microsoft.com/office/drawing/2014/main" id="{B891E1EE-9B24-A120-C685-DE07127FA36A}"/>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 Color Vertical (transparent)" preserve="1" userDrawn="1">
  <p:cSld name="Title Slide - Color Vertical (transparent)">
    <p:bg bwMode="gray">
      <p:bgPr>
        <a:solidFill>
          <a:srgbClr val="D1DCD6"/>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6B540C-7407-4801-AA47-52B2D6E277C8}"/>
              </a:ext>
            </a:extLst>
          </p:cNvPr>
          <p:cNvSpPr/>
          <p:nvPr userDrawn="1"/>
        </p:nvSpPr>
        <p:spPr>
          <a:xfrm>
            <a:off x="0" y="0"/>
            <a:ext cx="609600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sp>
        <p:nvSpPr>
          <p:cNvPr id="8" name="Picture Placeholder 7"/>
          <p:cNvSpPr>
            <a:spLocks noGrp="1"/>
          </p:cNvSpPr>
          <p:nvPr>
            <p:ph type="pic" sz="quarter" idx="12"/>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sp>
        <p:nvSpPr>
          <p:cNvPr id="7" name="Title 1">
            <a:extLst>
              <a:ext uri="{FF2B5EF4-FFF2-40B4-BE49-F238E27FC236}">
                <a16:creationId xmlns:a16="http://schemas.microsoft.com/office/drawing/2014/main" id="{BE38C6DF-C718-46CD-B3B3-721F806920DB}"/>
              </a:ext>
            </a:extLst>
          </p:cNvPr>
          <p:cNvSpPr>
            <a:spLocks noGrp="1"/>
          </p:cNvSpPr>
          <p:nvPr>
            <p:ph type="ctrTitle"/>
          </p:nvPr>
        </p:nvSpPr>
        <p:spPr bwMode="white">
          <a:xfrm>
            <a:off x="695325" y="1628776"/>
            <a:ext cx="5184651" cy="1296168"/>
          </a:xfrm>
        </p:spPr>
        <p:txBody>
          <a:bodyPr>
            <a:noAutofit/>
          </a:bodyPr>
          <a:lstStyle>
            <a:lvl1pPr algn="l">
              <a:lnSpc>
                <a:spcPct val="80000"/>
              </a:lnSpc>
              <a:defRPr sz="3600">
                <a:solidFill>
                  <a:srgbClr val="FFFFFF"/>
                </a:solidFill>
                <a:latin typeface="SwissReSans Light" pitchFamily="34" charset="0"/>
              </a:defRPr>
            </a:lvl1pPr>
          </a:lstStyle>
          <a:p>
            <a:r>
              <a:rPr lang="en-GB" noProof="0"/>
              <a:t>Click to edit Master title style</a:t>
            </a:r>
          </a:p>
        </p:txBody>
      </p:sp>
      <p:sp>
        <p:nvSpPr>
          <p:cNvPr id="10" name="Subtitle 2">
            <a:extLst>
              <a:ext uri="{FF2B5EF4-FFF2-40B4-BE49-F238E27FC236}">
                <a16:creationId xmlns:a16="http://schemas.microsoft.com/office/drawing/2014/main" id="{BA82BB02-D252-4EC6-9468-A370B10E6595}"/>
              </a:ext>
            </a:extLst>
          </p:cNvPr>
          <p:cNvSpPr>
            <a:spLocks noGrp="1"/>
          </p:cNvSpPr>
          <p:nvPr>
            <p:ph type="subTitle" idx="1"/>
          </p:nvPr>
        </p:nvSpPr>
        <p:spPr bwMode="white">
          <a:xfrm>
            <a:off x="695325" y="3284984"/>
            <a:ext cx="5184651" cy="288032"/>
          </a:xfrm>
          <a:prstGeom prst="rect">
            <a:avLst/>
          </a:prstGeom>
        </p:spPr>
        <p:txBody>
          <a:bodyPr/>
          <a:lstStyle>
            <a:lvl1pPr marL="0" indent="0" algn="l">
              <a:lnSpc>
                <a:spcPct val="100000"/>
              </a:lnSpc>
              <a:spcBef>
                <a:spcPts val="0"/>
              </a:spcBef>
              <a:buNone/>
              <a:defRPr sz="18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pic>
        <p:nvPicPr>
          <p:cNvPr id="4" name="Picture 3">
            <a:extLst>
              <a:ext uri="{FF2B5EF4-FFF2-40B4-BE49-F238E27FC236}">
                <a16:creationId xmlns:a16="http://schemas.microsoft.com/office/drawing/2014/main" id="{EA5D14D3-EBA6-108A-EB55-E2904AF1C44C}"/>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263426" y="301052"/>
            <a:ext cx="1379177" cy="324512"/>
          </a:xfrm>
          <a:prstGeom prst="rect">
            <a:avLst/>
          </a:prstGeom>
        </p:spPr>
      </p:pic>
    </p:spTree>
    <p:extLst>
      <p:ext uri="{BB962C8B-B14F-4D97-AF65-F5344CB8AC3E}">
        <p14:creationId xmlns:p14="http://schemas.microsoft.com/office/powerpoint/2010/main" val="42100229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Header - Color" preserve="1" userDrawn="1">
  <p:cSld name="Section Header - Colo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1628774"/>
            <a:ext cx="11017250" cy="1296168"/>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chemeClr val="bg1"/>
                </a:solidFill>
                <a:latin typeface="SwissReSans Light" pitchFamily="34" charset="0"/>
                <a:ea typeface="+mj-ea"/>
                <a:cs typeface="+mj-cs"/>
              </a:defRPr>
            </a:lvl1pPr>
          </a:lstStyle>
          <a:p>
            <a:r>
              <a:rPr lang="en-GB"/>
              <a:t>Click to add section title</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‹Nr.›</a:t>
            </a:fld>
            <a:endParaRPr lang="en-GB"/>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chemeClr val="bg1"/>
              </a:solidFill>
              <a:latin typeface="SwissReSans" pitchFamily="34" charset="0"/>
            </a:endParaRPr>
          </a:p>
        </p:txBody>
      </p:sp>
      <p:sp>
        <p:nvSpPr>
          <p:cNvPr id="9" name="Text Placeholder 8">
            <a:extLst>
              <a:ext uri="{FF2B5EF4-FFF2-40B4-BE49-F238E27FC236}">
                <a16:creationId xmlns:a16="http://schemas.microsoft.com/office/drawing/2014/main" id="{BA1D9FFF-4BEF-452F-9759-D0EB231FFEE8}"/>
              </a:ext>
            </a:extLst>
          </p:cNvPr>
          <p:cNvSpPr>
            <a:spLocks noGrp="1"/>
          </p:cNvSpPr>
          <p:nvPr>
            <p:ph type="body" sz="quarter" idx="16"/>
          </p:nvPr>
        </p:nvSpPr>
        <p:spPr>
          <a:xfrm>
            <a:off x="695323" y="2996952"/>
            <a:ext cx="11017250" cy="2544487"/>
          </a:xfrm>
        </p:spPr>
        <p:txBody>
          <a:bodyPr/>
          <a:lstStyle>
            <a:lvl1pPr>
              <a:spcBef>
                <a:spcPts val="0"/>
              </a:spcBef>
              <a:defRPr sz="1800">
                <a:solidFill>
                  <a:srgbClr val="FFFFFF"/>
                </a:solidFill>
                <a:latin typeface="+mj-lt"/>
              </a:defRPr>
            </a:lvl1pPr>
            <a:lvl2pPr>
              <a:spcBef>
                <a:spcPts val="0"/>
              </a:spcBef>
              <a:defRPr sz="1800">
                <a:solidFill>
                  <a:srgbClr val="FFFFFF"/>
                </a:solidFill>
                <a:latin typeface="+mj-lt"/>
              </a:defRPr>
            </a:lvl2pPr>
            <a:lvl3pPr>
              <a:spcBef>
                <a:spcPts val="0"/>
              </a:spcBef>
              <a:defRPr sz="1800">
                <a:solidFill>
                  <a:srgbClr val="FFFFFF"/>
                </a:solidFill>
                <a:latin typeface="+mj-lt"/>
              </a:defRPr>
            </a:lvl3pPr>
            <a:lvl4pPr>
              <a:spcBef>
                <a:spcPts val="0"/>
              </a:spcBef>
              <a:defRPr sz="1800">
                <a:solidFill>
                  <a:srgbClr val="FFFFFF"/>
                </a:solidFill>
                <a:latin typeface="+mj-lt"/>
              </a:defRPr>
            </a:lvl4pPr>
            <a:lvl5pPr>
              <a:spcBef>
                <a:spcPts val="0"/>
              </a:spcBef>
              <a:defRPr sz="1800">
                <a:solidFill>
                  <a:srgbClr val="FFFFFF"/>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7" name="Picture 6">
            <a:extLst>
              <a:ext uri="{FF2B5EF4-FFF2-40B4-BE49-F238E27FC236}">
                <a16:creationId xmlns:a16="http://schemas.microsoft.com/office/drawing/2014/main" id="{BFBEBAA9-AF75-6DF1-B48C-0285C1F01E45}"/>
              </a:ext>
            </a:extLst>
          </p:cNvPr>
          <p:cNvPicPr>
            <a:picLocks/>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Header - Image" preserve="1" userDrawn="1">
  <p:cSld name="Section Header - Image">
    <p:spTree>
      <p:nvGrpSpPr>
        <p:cNvPr id="1" name=""/>
        <p:cNvGrpSpPr/>
        <p:nvPr/>
      </p:nvGrpSpPr>
      <p:grpSpPr>
        <a:xfrm>
          <a:off x="0" y="0"/>
          <a:ext cx="0" cy="0"/>
          <a:chOff x="0" y="0"/>
          <a:chExt cx="0" cy="0"/>
        </a:xfrm>
      </p:grpSpPr>
      <p:sp>
        <p:nvSpPr>
          <p:cNvPr id="12" name="Picture Placeholder 7">
            <a:extLst>
              <a:ext uri="{FF2B5EF4-FFF2-40B4-BE49-F238E27FC236}">
                <a16:creationId xmlns:a16="http://schemas.microsoft.com/office/drawing/2014/main" id="{262EFBBE-88F0-45C6-8773-A0193D549231}"/>
              </a:ext>
            </a:extLst>
          </p:cNvPr>
          <p:cNvSpPr>
            <a:spLocks noGrp="1"/>
          </p:cNvSpPr>
          <p:nvPr>
            <p:ph type="pic" sz="quarter" idx="16"/>
          </p:nvPr>
        </p:nvSpPr>
        <p:spPr bwMode="gray">
          <a:xfrm>
            <a:off x="0" y="0"/>
            <a:ext cx="12192000" cy="6858000"/>
          </a:xfrm>
          <a:prstGeom prst="rect">
            <a:avLst/>
          </a:prstGeom>
          <a:solidFill>
            <a:schemeClr val="accent4"/>
          </a:solidFill>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2" name="Title 1"/>
          <p:cNvSpPr>
            <a:spLocks noGrp="1"/>
          </p:cNvSpPr>
          <p:nvPr>
            <p:ph type="title" hasCustomPrompt="1"/>
          </p:nvPr>
        </p:nvSpPr>
        <p:spPr bwMode="gray">
          <a:xfrm>
            <a:off x="695325" y="1628774"/>
            <a:ext cx="11017250" cy="1296168"/>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chemeClr val="bg1"/>
                </a:solidFill>
                <a:latin typeface="SwissReSans Light" pitchFamily="34" charset="0"/>
                <a:ea typeface="+mj-ea"/>
                <a:cs typeface="+mj-cs"/>
              </a:defRPr>
            </a:lvl1pPr>
          </a:lstStyle>
          <a:p>
            <a:r>
              <a:rPr lang="en-GB"/>
              <a:t>Click to add section </a:t>
            </a:r>
            <a:br>
              <a:rPr lang="en-GB"/>
            </a:br>
            <a:r>
              <a:rPr lang="en-GB"/>
              <a:t>title</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‹Nr.›</a:t>
            </a:fld>
            <a:endParaRPr lang="en-GB"/>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chemeClr val="bg1"/>
                </a:solidFill>
                <a:latin typeface="SwissReSans" pitchFamily="34" charset="0"/>
                <a:ea typeface="+mn-ea"/>
                <a:cs typeface="+mn-cs"/>
              </a:rPr>
              <a:t>ECA 2024</a:t>
            </a:r>
          </a:p>
        </p:txBody>
      </p:sp>
      <p:sp>
        <p:nvSpPr>
          <p:cNvPr id="15" name="Text Placeholder 8">
            <a:extLst>
              <a:ext uri="{FF2B5EF4-FFF2-40B4-BE49-F238E27FC236}">
                <a16:creationId xmlns:a16="http://schemas.microsoft.com/office/drawing/2014/main" id="{E61501F7-6AD9-4B4A-A993-CFC000806EFB}"/>
              </a:ext>
            </a:extLst>
          </p:cNvPr>
          <p:cNvSpPr>
            <a:spLocks noGrp="1"/>
          </p:cNvSpPr>
          <p:nvPr>
            <p:ph type="body" sz="quarter" idx="17" hasCustomPrompt="1"/>
          </p:nvPr>
        </p:nvSpPr>
        <p:spPr>
          <a:xfrm>
            <a:off x="695323" y="2996952"/>
            <a:ext cx="11017250" cy="2544487"/>
          </a:xfrm>
        </p:spPr>
        <p:txBody>
          <a:bodyPr/>
          <a:lstStyle>
            <a:lvl1pPr>
              <a:spcBef>
                <a:spcPts val="0"/>
              </a:spcBef>
              <a:defRPr sz="1800">
                <a:solidFill>
                  <a:srgbClr val="FFFFFF"/>
                </a:solidFill>
                <a:latin typeface="+mj-lt"/>
              </a:defRPr>
            </a:lvl1pPr>
            <a:lvl2pPr>
              <a:spcBef>
                <a:spcPts val="0"/>
              </a:spcBef>
              <a:defRPr sz="1800">
                <a:solidFill>
                  <a:srgbClr val="FFFFFF"/>
                </a:solidFill>
                <a:latin typeface="+mj-lt"/>
              </a:defRPr>
            </a:lvl2pPr>
            <a:lvl3pPr>
              <a:spcBef>
                <a:spcPts val="0"/>
              </a:spcBef>
              <a:defRPr sz="1800">
                <a:solidFill>
                  <a:srgbClr val="FFFFFF"/>
                </a:solidFill>
                <a:latin typeface="+mj-lt"/>
              </a:defRPr>
            </a:lvl3pPr>
            <a:lvl4pPr>
              <a:spcBef>
                <a:spcPts val="0"/>
              </a:spcBef>
              <a:defRPr sz="1800">
                <a:solidFill>
                  <a:srgbClr val="FFFFFF"/>
                </a:solidFill>
                <a:latin typeface="+mj-lt"/>
              </a:defRPr>
            </a:lvl4pPr>
            <a:lvl5pPr>
              <a:spcBef>
                <a:spcPts val="0"/>
              </a:spcBef>
              <a:defRPr sz="1800">
                <a:solidFill>
                  <a:srgbClr val="FFFFFF"/>
                </a:solidFill>
                <a:latin typeface="+mj-lt"/>
              </a:defRPr>
            </a:lvl5pPr>
          </a:lstStyle>
          <a:p>
            <a:pPr lvl="0"/>
            <a:r>
              <a:rPr lang="en-GB"/>
              <a:t>Click to add text</a:t>
            </a:r>
            <a:br>
              <a:rPr lang="en-GB"/>
            </a:br>
            <a:r>
              <a:rPr lang="en-GB"/>
              <a:t>[No text over Power Symbol]</a:t>
            </a:r>
          </a:p>
          <a:p>
            <a:pPr lvl="1"/>
            <a:r>
              <a:rPr lang="en-GB"/>
              <a:t>Second level</a:t>
            </a:r>
          </a:p>
          <a:p>
            <a:pPr lvl="2"/>
            <a:r>
              <a:rPr lang="en-GB"/>
              <a:t>Third level</a:t>
            </a:r>
          </a:p>
          <a:p>
            <a:pPr lvl="3"/>
            <a:r>
              <a:rPr lang="en-GB"/>
              <a:t>Fourth level</a:t>
            </a:r>
          </a:p>
          <a:p>
            <a:pPr lvl="4"/>
            <a:r>
              <a:rPr lang="en-GB"/>
              <a:t>Fifth level</a:t>
            </a:r>
          </a:p>
        </p:txBody>
      </p:sp>
      <p:pic>
        <p:nvPicPr>
          <p:cNvPr id="7" name="Picture 6">
            <a:extLst>
              <a:ext uri="{FF2B5EF4-FFF2-40B4-BE49-F238E27FC236}">
                <a16:creationId xmlns:a16="http://schemas.microsoft.com/office/drawing/2014/main" id="{EE8E590A-B774-BCB1-A66C-B19C19946549}"/>
              </a:ext>
            </a:extLst>
          </p:cNvPr>
          <p:cNvPicPr>
            <a:picLocks/>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990691384"/>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ags" Target="../tags/tag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image" Target="../media/image1.emf"/><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ags" Target="../tags/tag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695325" y="692151"/>
            <a:ext cx="11017250" cy="692647"/>
          </a:xfrm>
          <a:prstGeom prst="rect">
            <a:avLst/>
          </a:prstGeom>
        </p:spPr>
        <p:txBody>
          <a:bodyPr vert="horz" lIns="0" tIns="0" rIns="0" bIns="0" rtlCol="0" anchor="t" anchorCtr="0">
            <a:noAutofit/>
          </a:bodyPr>
          <a:lstStyle/>
          <a:p>
            <a:endParaRPr lang="en-GB"/>
          </a:p>
        </p:txBody>
      </p:sp>
      <p:sp>
        <p:nvSpPr>
          <p:cNvPr id="10" name="Classification"/>
          <p:cNvSpPr txBox="1">
            <a:spLocks noChangeArrowheads="1"/>
          </p:cNvSpPr>
          <p:nvPr>
            <p:custDataLst>
              <p:tags r:id="rId66"/>
            </p:custDataLst>
          </p:nvPr>
        </p:nvSpPr>
        <p:spPr bwMode="black">
          <a:xfrm>
            <a:off x="4022172"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sp>
        <p:nvSpPr>
          <p:cNvPr id="11" name="Date Placeholder 10"/>
          <p:cNvSpPr>
            <a:spLocks noGrp="1"/>
          </p:cNvSpPr>
          <p:nvPr>
            <p:ph type="dt" sz="half" idx="2"/>
          </p:nvPr>
        </p:nvSpPr>
        <p:spPr bwMode="black">
          <a:xfrm>
            <a:off x="9782581" y="6918846"/>
            <a:ext cx="1823939" cy="182562"/>
          </a:xfrm>
          <a:prstGeom prst="rect">
            <a:avLst/>
          </a:prstGeom>
        </p:spPr>
        <p:txBody>
          <a:bodyPr vert="horz" lIns="0" tIns="0" rIns="0" bIns="0" rtlCol="0" anchor="ctr"/>
          <a:lstStyle>
            <a:lvl1pPr algn="r">
              <a:defRPr sz="600">
                <a:solidFill>
                  <a:srgbClr val="A8BAB2"/>
                </a:solidFill>
                <a:latin typeface="SwissReSans" pitchFamily="34" charset="0"/>
              </a:defRPr>
            </a:lvl1pPr>
          </a:lstStyle>
          <a:p>
            <a:endParaRPr lang="en-GB"/>
          </a:p>
        </p:txBody>
      </p:sp>
      <p:sp>
        <p:nvSpPr>
          <p:cNvPr id="12" name="Footer Placeholder 11"/>
          <p:cNvSpPr>
            <a:spLocks noGrp="1"/>
          </p:cNvSpPr>
          <p:nvPr>
            <p:ph type="ftr" sz="quarter" idx="3"/>
          </p:nvPr>
        </p:nvSpPr>
        <p:spPr bwMode="black">
          <a:xfrm>
            <a:off x="1141719" y="6918845"/>
            <a:ext cx="8064500" cy="182563"/>
          </a:xfrm>
          <a:prstGeom prst="rect">
            <a:avLst/>
          </a:prstGeom>
        </p:spPr>
        <p:txBody>
          <a:bodyPr vert="horz" lIns="0" tIns="0" rIns="0" bIns="0" rtlCol="0" anchor="ctr"/>
          <a:lstStyle>
            <a:lvl1pPr algn="l">
              <a:defRPr sz="600">
                <a:solidFill>
                  <a:srgbClr val="A8BAB2"/>
                </a:solidFill>
                <a:latin typeface="SwissReSans" pitchFamily="34" charset="0"/>
              </a:defRPr>
            </a:lvl1pPr>
          </a:lstStyle>
          <a:p>
            <a:endParaRPr lang="en-GB"/>
          </a:p>
        </p:txBody>
      </p:sp>
      <p:sp>
        <p:nvSpPr>
          <p:cNvPr id="5" name="Slide Number Placeholder 4"/>
          <p:cNvSpPr>
            <a:spLocks noGrp="1"/>
          </p:cNvSpPr>
          <p:nvPr>
            <p:ph type="sldNum" sz="quarter" idx="4"/>
            <p:custDataLst>
              <p:tags r:id="rId67"/>
            </p:custDataLst>
          </p:nvPr>
        </p:nvSpPr>
        <p:spPr>
          <a:xfrm>
            <a:off x="11414762" y="6472512"/>
            <a:ext cx="287008" cy="182562"/>
          </a:xfrm>
          <a:prstGeom prst="rect">
            <a:avLst/>
          </a:prstGeom>
        </p:spPr>
        <p:txBody>
          <a:bodyPr vert="horz" wrap="none" lIns="0" tIns="0" rIns="0" bIns="0" rtlCol="0" anchor="b" anchorCtr="0"/>
          <a:lstStyle>
            <a:lvl1pPr algn="r">
              <a:defRPr sz="1200">
                <a:solidFill>
                  <a:srgbClr val="283E36"/>
                </a:solidFill>
                <a:latin typeface="SwissReSans" panose="020B0604020202020204" pitchFamily="34" charset="0"/>
              </a:defRPr>
            </a:lvl1pPr>
          </a:lstStyle>
          <a:p>
            <a:fld id="{5E4D2043-7E31-4A53-BD33-72A88E682172}" type="slidenum">
              <a:rPr lang="en-GB" smtClean="0"/>
              <a:pPr/>
              <a:t>‹Nr.›</a:t>
            </a:fld>
            <a:endParaRPr lang="en-GB"/>
          </a:p>
        </p:txBody>
      </p:sp>
      <p:sp>
        <p:nvSpPr>
          <p:cNvPr id="4" name="Text Placeholder 3">
            <a:extLst>
              <a:ext uri="{FF2B5EF4-FFF2-40B4-BE49-F238E27FC236}">
                <a16:creationId xmlns:a16="http://schemas.microsoft.com/office/drawing/2014/main" id="{C8BD0104-4EE1-4F88-B561-D6FC2FA04A13}"/>
              </a:ext>
            </a:extLst>
          </p:cNvPr>
          <p:cNvSpPr>
            <a:spLocks noGrp="1"/>
          </p:cNvSpPr>
          <p:nvPr>
            <p:ph type="body" idx="1"/>
          </p:nvPr>
        </p:nvSpPr>
        <p:spPr>
          <a:xfrm>
            <a:off x="695325" y="1628776"/>
            <a:ext cx="11017250" cy="4392513"/>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7" name="Picture 6">
            <a:extLst>
              <a:ext uri="{FF2B5EF4-FFF2-40B4-BE49-F238E27FC236}">
                <a16:creationId xmlns:a16="http://schemas.microsoft.com/office/drawing/2014/main" id="{5718CA4F-BAE3-B960-AE3A-E8A859A1ECB6}"/>
              </a:ext>
            </a:extLst>
          </p:cNvPr>
          <p:cNvPicPr>
            <a:picLocks/>
          </p:cNvPicPr>
          <p:nvPr userDrawn="1">
            <p:custDataLst>
              <p:tags r:id="rId68"/>
            </p:custDataLst>
          </p:nvPr>
        </p:nvPicPr>
        <p:blipFill>
          <a:blip r:embed="rId69"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70" r:id="rId2"/>
    <p:sldLayoutId id="2147483669" r:id="rId3"/>
    <p:sldLayoutId id="2147483649" r:id="rId4"/>
    <p:sldLayoutId id="2147483702" r:id="rId5"/>
    <p:sldLayoutId id="2147483678" r:id="rId6"/>
    <p:sldLayoutId id="2147483677" r:id="rId7"/>
    <p:sldLayoutId id="2147483651" r:id="rId8"/>
    <p:sldLayoutId id="2147483694" r:id="rId9"/>
    <p:sldLayoutId id="2147483671" r:id="rId10"/>
    <p:sldLayoutId id="2147483711" r:id="rId11"/>
    <p:sldLayoutId id="2147483709" r:id="rId12"/>
    <p:sldLayoutId id="2147483672" r:id="rId13"/>
    <p:sldLayoutId id="2147483717" r:id="rId14"/>
    <p:sldLayoutId id="2147483673" r:id="rId15"/>
    <p:sldLayoutId id="2147483703" r:id="rId16"/>
    <p:sldLayoutId id="2147483650" r:id="rId17"/>
    <p:sldLayoutId id="2147483715" r:id="rId18"/>
    <p:sldLayoutId id="2147483714" r:id="rId19"/>
    <p:sldLayoutId id="2147483695" r:id="rId20"/>
    <p:sldLayoutId id="2147483652" r:id="rId21"/>
    <p:sldLayoutId id="2147483701" r:id="rId22"/>
    <p:sldLayoutId id="2147483716" r:id="rId23"/>
    <p:sldLayoutId id="2147483697" r:id="rId24"/>
    <p:sldLayoutId id="2147483654" r:id="rId25"/>
    <p:sldLayoutId id="2147483700" r:id="rId26"/>
    <p:sldLayoutId id="2147483712" r:id="rId27"/>
    <p:sldLayoutId id="2147483713" r:id="rId28"/>
    <p:sldLayoutId id="2147483690" r:id="rId29"/>
    <p:sldLayoutId id="2147483691" r:id="rId30"/>
    <p:sldLayoutId id="2147483692" r:id="rId31"/>
    <p:sldLayoutId id="2147483693" r:id="rId32"/>
    <p:sldLayoutId id="2147483655" r:id="rId33"/>
    <p:sldLayoutId id="2147483664" r:id="rId34"/>
    <p:sldLayoutId id="2147483698" r:id="rId35"/>
    <p:sldLayoutId id="2147483674" r:id="rId36"/>
    <p:sldLayoutId id="2147483681" r:id="rId37"/>
    <p:sldLayoutId id="2147483699" r:id="rId38"/>
    <p:sldLayoutId id="2147483665" r:id="rId39"/>
    <p:sldLayoutId id="2147483696" r:id="rId40"/>
    <p:sldLayoutId id="2147483657" r:id="rId41"/>
    <p:sldLayoutId id="2147483660" r:id="rId42"/>
    <p:sldLayoutId id="2147483675" r:id="rId43"/>
    <p:sldLayoutId id="2147483676" r:id="rId44"/>
    <p:sldLayoutId id="2147483661" r:id="rId45"/>
    <p:sldLayoutId id="2147483688" r:id="rId46"/>
    <p:sldLayoutId id="2147483689" r:id="rId47"/>
    <p:sldLayoutId id="2147483705" r:id="rId48"/>
    <p:sldLayoutId id="2147483710" r:id="rId49"/>
    <p:sldLayoutId id="2147483707" r:id="rId50"/>
    <p:sldLayoutId id="2147483708" r:id="rId51"/>
    <p:sldLayoutId id="2147483662" r:id="rId52"/>
    <p:sldLayoutId id="2147483663" r:id="rId53"/>
    <p:sldLayoutId id="2147483682" r:id="rId54"/>
    <p:sldLayoutId id="2147483683" r:id="rId55"/>
    <p:sldLayoutId id="2147483666" r:id="rId56"/>
    <p:sldLayoutId id="2147483667" r:id="rId57"/>
    <p:sldLayoutId id="2147483679" r:id="rId58"/>
    <p:sldLayoutId id="2147483680" r:id="rId59"/>
    <p:sldLayoutId id="2147483684" r:id="rId60"/>
    <p:sldLayoutId id="2147483685" r:id="rId61"/>
    <p:sldLayoutId id="2147483686" r:id="rId62"/>
    <p:sldLayoutId id="2147483687" r:id="rId63"/>
    <p:sldLayoutId id="2147483658" r:id="rId64"/>
  </p:sldLayoutIdLst>
  <p:hf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defRPr>
      </a:lvl1pPr>
    </p:titleStyle>
    <p:bodyStyle>
      <a:lvl1pPr marL="182563" indent="-182563" algn="l" defTabSz="914400" rtl="0" eaLnBrk="1" latinLnBrk="0" hangingPunct="1">
        <a:lnSpc>
          <a:spcPct val="100000"/>
        </a:lnSpc>
        <a:spcBef>
          <a:spcPts val="1200"/>
        </a:spcBef>
        <a:buClrTx/>
        <a:buSzPct val="100000"/>
        <a:buFont typeface="Arial" pitchFamily="34" charset="0"/>
        <a:buChar char="•"/>
        <a:defRPr sz="1600" kern="1200">
          <a:solidFill>
            <a:schemeClr val="tx1"/>
          </a:solidFill>
          <a:latin typeface="SwissReSans" pitchFamily="34" charset="0"/>
          <a:ea typeface="+mn-ea"/>
          <a:cs typeface="+mn-cs"/>
        </a:defRPr>
      </a:lvl1pPr>
      <a:lvl2pPr marL="450000" indent="-270000"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2pPr>
      <a:lvl3pPr marL="720000" indent="-271463"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3pPr>
      <a:lvl4pPr marL="990000" indent="-269875"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4pPr>
      <a:lvl5pPr marL="1260000" indent="-269875"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5pPr>
      <a:lvl6pPr marL="153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6pPr>
      <a:lvl7pPr marL="180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7pPr>
      <a:lvl8pPr marL="207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8pPr>
      <a:lvl9pPr marL="234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orient="horz" pos="436" userDrawn="1">
          <p15:clr>
            <a:srgbClr val="F26B43"/>
          </p15:clr>
        </p15:guide>
        <p15:guide id="3" pos="7378" userDrawn="1">
          <p15:clr>
            <a:srgbClr val="F26B43"/>
          </p15:clr>
        </p15:guide>
        <p15:guide id="4" orient="horz" pos="1026" userDrawn="1">
          <p15:clr>
            <a:srgbClr val="F26B43"/>
          </p15:clr>
        </p15:guide>
        <p15:guide id="5"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60.xml"/><Relationship Id="rId7" Type="http://schemas.openxmlformats.org/officeDocument/2006/relationships/image" Target="../media/image3.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notesSlide" Target="../notesSlides/notesSlide1.xml"/><Relationship Id="rId5" Type="http://schemas.openxmlformats.org/officeDocument/2006/relationships/slideLayout" Target="../slideLayouts/slideLayout4.xml"/><Relationship Id="rId10" Type="http://schemas.openxmlformats.org/officeDocument/2006/relationships/image" Target="../media/image2.emf"/><Relationship Id="rId4" Type="http://schemas.openxmlformats.org/officeDocument/2006/relationships/tags" Target="../tags/tag161.xml"/><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s://www.instagram.com/swiss_re_group/?hl=en" TargetMode="External"/><Relationship Id="rId3" Type="http://schemas.openxmlformats.org/officeDocument/2006/relationships/image" Target="../media/image5.png"/><Relationship Id="rId7" Type="http://schemas.openxmlformats.org/officeDocument/2006/relationships/hyperlink" Target="https://twitter.com/SwissRe" TargetMode="External"/><Relationship Id="rId12" Type="http://schemas.openxmlformats.org/officeDocument/2006/relationships/image" Target="../media/image18.svg"/><Relationship Id="rId2" Type="http://schemas.openxmlformats.org/officeDocument/2006/relationships/slideLayout" Target="../slideLayouts/slideLayout62.xml"/><Relationship Id="rId1" Type="http://schemas.openxmlformats.org/officeDocument/2006/relationships/tags" Target="../tags/tag169.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5" Type="http://schemas.openxmlformats.org/officeDocument/2006/relationships/image" Target="../media/image20.svg"/><Relationship Id="rId10" Type="http://schemas.openxmlformats.org/officeDocument/2006/relationships/hyperlink" Target="https://www.youtube.com/swissretv" TargetMode="External"/><Relationship Id="rId4" Type="http://schemas.openxmlformats.org/officeDocument/2006/relationships/hyperlink" Target="https://www.linkedin.com/company/swiss-re/" TargetMode="External"/><Relationship Id="rId9" Type="http://schemas.openxmlformats.org/officeDocument/2006/relationships/image" Target="../media/image16.svg"/><Relationship Id="rId1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170.xml"/><Relationship Id="rId1" Type="http://schemas.openxmlformats.org/officeDocument/2006/relationships/themeOverride" Target="../theme/themeOverride65.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5.xml"/><Relationship Id="rId1" Type="http://schemas.openxmlformats.org/officeDocument/2006/relationships/tags" Target="../tags/tag162.xml"/><Relationship Id="rId5" Type="http://schemas.openxmlformats.org/officeDocument/2006/relationships/hyperlink" Target="https://www3.weforum.org/docs/WEF_The_Global_Risks_Report_2024.pdf"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s://www.awakenthegreatnesswithin.com/35-inspirational-quotes-on-thoughts/" TargetMode="External"/><Relationship Id="rId2" Type="http://schemas.openxmlformats.org/officeDocument/2006/relationships/slideLayout" Target="../slideLayouts/slideLayout34.xml"/><Relationship Id="rId1" Type="http://schemas.openxmlformats.org/officeDocument/2006/relationships/tags" Target="../tags/tag163.xml"/></Relationships>
</file>

<file path=ppt/slides/_rels/slide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8.xml"/><Relationship Id="rId7" Type="http://schemas.openxmlformats.org/officeDocument/2006/relationships/image" Target="../media/image8.png"/><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image" Target="../media/image7.emf"/><Relationship Id="rId11" Type="http://schemas.openxmlformats.org/officeDocument/2006/relationships/image" Target="../media/image11.jpeg"/><Relationship Id="rId5" Type="http://schemas.openxmlformats.org/officeDocument/2006/relationships/oleObject" Target="../embeddings/oleObject1.bin"/><Relationship Id="rId10" Type="http://schemas.openxmlformats.org/officeDocument/2006/relationships/image" Target="../media/image10.png"/><Relationship Id="rId4" Type="http://schemas.openxmlformats.org/officeDocument/2006/relationships/notesSlide" Target="../notesSlides/notesSlide2.xm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5.xml"/><Relationship Id="rId1" Type="http://schemas.openxmlformats.org/officeDocument/2006/relationships/tags" Target="../tags/tag16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tags" Target="../tags/tag168.xml"/><Relationship Id="rId1" Type="http://schemas.openxmlformats.org/officeDocument/2006/relationships/tags" Target="../tags/tag167.xml"/><Relationship Id="rId5" Type="http://schemas.openxmlformats.org/officeDocument/2006/relationships/image" Target="../media/image2.emf"/><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2">
            <a:extLst>
              <a:ext uri="{FF2B5EF4-FFF2-40B4-BE49-F238E27FC236}">
                <a16:creationId xmlns:a16="http://schemas.microsoft.com/office/drawing/2014/main" id="{EFC760E3-1612-D182-2662-9CA7A0BBDFA8}"/>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rcRect/>
          <a:stretch/>
        </p:blipFill>
        <p:spPr bwMode="gray">
          <a:xfrm>
            <a:off x="0" y="6550"/>
            <a:ext cx="12192000" cy="6858000"/>
          </a:xfrm>
          <a:prstGeom prst="rect">
            <a:avLst/>
          </a:prstGeom>
        </p:spPr>
      </p:pic>
      <p:pic>
        <p:nvPicPr>
          <p:cNvPr id="8" name="Picture Placeholder 9">
            <a:extLst>
              <a:ext uri="{FF2B5EF4-FFF2-40B4-BE49-F238E27FC236}">
                <a16:creationId xmlns:a16="http://schemas.microsoft.com/office/drawing/2014/main" id="{C4B9AB8B-54CB-F7E3-9582-797B895E1B3A}"/>
              </a:ext>
            </a:extLst>
          </p:cNvPr>
          <p:cNvPicPr>
            <a:picLocks noChangeAspect="1"/>
          </p:cNvPicPr>
          <p:nvPr>
            <p:custDataLst>
              <p:tags r:id="rId2"/>
            </p:custDataLst>
          </p:nvPr>
        </p:nvPicPr>
        <p:blipFill>
          <a:blip r:embed="rId8">
            <a:extLst>
              <a:ext uri="{BEBA8EAE-BF5A-486C-A8C5-ECC9F3942E4B}">
                <a14:imgProps xmlns:a14="http://schemas.microsoft.com/office/drawing/2010/main">
                  <a14:imgLayer r:embed="rId9">
                    <a14:imgEffect>
                      <a14:backgroundRemoval t="9982" b="94917" l="10000" r="97240">
                        <a14:foregroundMark x1="89063" y1="60536" x2="94063" y2="73937"/>
                        <a14:foregroundMark x1="94063" y1="73937" x2="93958" y2="82440"/>
                        <a14:foregroundMark x1="93958" y1="82440" x2="88646" y2="86876"/>
                        <a14:foregroundMark x1="88646" y1="86876" x2="76615" y2="89464"/>
                        <a14:foregroundMark x1="76615" y1="89464" x2="70885" y2="87708"/>
                        <a14:foregroundMark x1="70885" y1="87708" x2="75052" y2="81054"/>
                        <a14:foregroundMark x1="75052" y1="81054" x2="83802" y2="72736"/>
                        <a14:foregroundMark x1="83802" y1="72736" x2="89115" y2="60259"/>
                        <a14:foregroundMark x1="94792" y1="82348" x2="99531" y2="89464"/>
                        <a14:foregroundMark x1="99531" y1="89464" x2="94531" y2="94917"/>
                        <a14:foregroundMark x1="94531" y1="94917" x2="88802" y2="87708"/>
                        <a14:foregroundMark x1="97240" y1="81331" x2="99063" y2="90203"/>
                        <a14:foregroundMark x1="99063" y1="90203" x2="95365" y2="84381"/>
                        <a14:foregroundMark x1="95365" y1="84381" x2="97240" y2="81793"/>
                        <a14:backgroundMark x1="47083" y1="62569" x2="47865" y2="87616"/>
                        <a14:backgroundMark x1="47865" y1="87616" x2="56354" y2="91959"/>
                        <a14:backgroundMark x1="56354" y1="91959" x2="51667" y2="98891"/>
                        <a14:backgroundMark x1="51667" y1="98891" x2="46354" y2="97320"/>
                        <a14:backgroundMark x1="46354" y1="97320" x2="42083" y2="93623"/>
                        <a14:backgroundMark x1="42083" y1="93623" x2="39531" y2="86784"/>
                        <a14:backgroundMark x1="39531" y1="86784" x2="41094" y2="71165"/>
                        <a14:backgroundMark x1="41094" y1="71165" x2="43698" y2="65434"/>
                        <a14:backgroundMark x1="43698" y1="65434" x2="46927" y2="62662"/>
                      </a14:backgroundRemoval>
                    </a14:imgEffect>
                  </a14:imgLayer>
                </a14:imgProps>
              </a:ext>
              <a:ext uri="{28A0092B-C50C-407E-A947-70E740481C1C}">
                <a14:useLocalDpi xmlns:a14="http://schemas.microsoft.com/office/drawing/2010/main" val="0"/>
              </a:ext>
            </a:extLst>
          </a:blip>
          <a:srcRect t="92" b="92"/>
          <a:stretch>
            <a:fillRect/>
          </a:stretch>
        </p:blipFill>
        <p:spPr bwMode="gray">
          <a:xfrm>
            <a:off x="0" y="-6550"/>
            <a:ext cx="12192000" cy="6858000"/>
          </a:xfrm>
          <a:prstGeom prst="rect">
            <a:avLst/>
          </a:prstGeom>
        </p:spPr>
      </p:pic>
      <p:sp>
        <p:nvSpPr>
          <p:cNvPr id="3" name="Title 2">
            <a:extLst>
              <a:ext uri="{FF2B5EF4-FFF2-40B4-BE49-F238E27FC236}">
                <a16:creationId xmlns:a16="http://schemas.microsoft.com/office/drawing/2014/main" id="{ABFB0F88-4403-4594-841A-D5741E38B7B0}"/>
              </a:ext>
            </a:extLst>
          </p:cNvPr>
          <p:cNvSpPr>
            <a:spLocks noGrp="1"/>
          </p:cNvSpPr>
          <p:nvPr>
            <p:ph type="ctrTitle"/>
          </p:nvPr>
        </p:nvSpPr>
        <p:spPr>
          <a:xfrm>
            <a:off x="695325" y="1405032"/>
            <a:ext cx="11017299" cy="2952352"/>
          </a:xfrm>
        </p:spPr>
        <p:txBody>
          <a:bodyPr/>
          <a:lstStyle/>
          <a:p>
            <a:pPr>
              <a:spcBef>
                <a:spcPts val="600"/>
              </a:spcBef>
            </a:pPr>
            <a:r>
              <a:rPr lang="en-US" b="1" dirty="0"/>
              <a:t>Changing the Perspective: Uncertainty as an Opportunity – how to go </a:t>
            </a:r>
            <a:r>
              <a:rPr lang="en-US" b="1" i="1" dirty="0"/>
              <a:t>Forward in Life</a:t>
            </a:r>
            <a:br>
              <a:rPr lang="nl-NL" b="1" dirty="0"/>
            </a:br>
            <a:br>
              <a:rPr lang="nl-NL" sz="1600" b="1" i="0" dirty="0">
                <a:solidFill>
                  <a:schemeClr val="bg1"/>
                </a:solidFill>
                <a:effectLst/>
                <a:latin typeface="Ubuntu" panose="020B0504030602030204" pitchFamily="34" charset="0"/>
              </a:rPr>
            </a:br>
            <a:br>
              <a:rPr lang="nl-NL" sz="2000" b="1" i="0" dirty="0">
                <a:solidFill>
                  <a:schemeClr val="bg1"/>
                </a:solidFill>
                <a:effectLst/>
                <a:latin typeface="Ubuntu" panose="020B0504030602030204" pitchFamily="34" charset="0"/>
              </a:rPr>
            </a:br>
            <a:r>
              <a:rPr lang="nl-NL" sz="2400" i="0" dirty="0">
                <a:solidFill>
                  <a:schemeClr val="bg1"/>
                </a:solidFill>
                <a:effectLst/>
                <a:latin typeface="Ubuntu" panose="020B0504030602030204" pitchFamily="34" charset="0"/>
              </a:rPr>
              <a:t>European </a:t>
            </a:r>
            <a:r>
              <a:rPr lang="nl-NL" sz="2400" i="0" dirty="0" err="1">
                <a:solidFill>
                  <a:schemeClr val="bg1"/>
                </a:solidFill>
                <a:effectLst/>
                <a:latin typeface="Ubuntu" panose="020B0504030602030204" pitchFamily="34" charset="0"/>
              </a:rPr>
              <a:t>Actuarial</a:t>
            </a:r>
            <a:r>
              <a:rPr lang="nl-NL" sz="2400" i="0" dirty="0">
                <a:solidFill>
                  <a:schemeClr val="bg1"/>
                </a:solidFill>
                <a:effectLst/>
                <a:latin typeface="Ubuntu" panose="020B0504030602030204" pitchFamily="34" charset="0"/>
              </a:rPr>
              <a:t> Conference</a:t>
            </a:r>
            <a:br>
              <a:rPr lang="nl-NL" sz="2400" i="0" dirty="0">
                <a:solidFill>
                  <a:schemeClr val="bg1"/>
                </a:solidFill>
                <a:effectLst/>
                <a:latin typeface="Ubuntu" panose="020B0504030602030204" pitchFamily="34" charset="0"/>
              </a:rPr>
            </a:br>
            <a:r>
              <a:rPr lang="nl-NL" sz="2400" i="0" dirty="0">
                <a:solidFill>
                  <a:schemeClr val="bg1"/>
                </a:solidFill>
                <a:effectLst/>
                <a:latin typeface="Ubuntu" panose="020B0504030602030204" pitchFamily="34" charset="0"/>
              </a:rPr>
              <a:t>Rome, 7th of </a:t>
            </a:r>
            <a:r>
              <a:rPr lang="nl-NL" sz="2400" i="0" dirty="0" err="1">
                <a:solidFill>
                  <a:schemeClr val="bg1"/>
                </a:solidFill>
                <a:effectLst/>
                <a:latin typeface="Ubuntu" panose="020B0504030602030204" pitchFamily="34" charset="0"/>
              </a:rPr>
              <a:t>June</a:t>
            </a:r>
            <a:r>
              <a:rPr lang="nl-NL" sz="2400" i="0" dirty="0">
                <a:solidFill>
                  <a:schemeClr val="bg1"/>
                </a:solidFill>
                <a:effectLst/>
                <a:latin typeface="Ubuntu" panose="020B0504030602030204" pitchFamily="34" charset="0"/>
              </a:rPr>
              <a:t> 2024</a:t>
            </a:r>
            <a:br>
              <a:rPr lang="en-GB" sz="2000" dirty="0"/>
            </a:br>
            <a:endParaRPr lang="en-GB" sz="2000" dirty="0">
              <a:solidFill>
                <a:schemeClr val="bg1"/>
              </a:solidFill>
            </a:endParaRPr>
          </a:p>
        </p:txBody>
      </p:sp>
      <p:sp>
        <p:nvSpPr>
          <p:cNvPr id="4" name="Subtitle 3">
            <a:extLst>
              <a:ext uri="{FF2B5EF4-FFF2-40B4-BE49-F238E27FC236}">
                <a16:creationId xmlns:a16="http://schemas.microsoft.com/office/drawing/2014/main" id="{1E8A86FB-E842-467B-BA62-EC5D50556993}"/>
              </a:ext>
            </a:extLst>
          </p:cNvPr>
          <p:cNvSpPr>
            <a:spLocks noGrp="1"/>
          </p:cNvSpPr>
          <p:nvPr>
            <p:ph type="subTitle" idx="1"/>
          </p:nvPr>
        </p:nvSpPr>
        <p:spPr>
          <a:xfrm>
            <a:off x="695325" y="6021288"/>
            <a:ext cx="9913177" cy="288032"/>
          </a:xfrm>
        </p:spPr>
        <p:txBody>
          <a:bodyPr/>
          <a:lstStyle/>
          <a:p>
            <a:r>
              <a:rPr lang="en-GB"/>
              <a:t>Daniela D’Andrea, Marco Bozzolo</a:t>
            </a:r>
          </a:p>
        </p:txBody>
      </p:sp>
      <p:sp>
        <p:nvSpPr>
          <p:cNvPr id="5" name="Subtitle 2" hidden="1">
            <a:extLst>
              <a:ext uri="{FF2B5EF4-FFF2-40B4-BE49-F238E27FC236}">
                <a16:creationId xmlns:a16="http://schemas.microsoft.com/office/drawing/2014/main" id="{D757883B-AA3F-4582-A2F2-F28BC834F2F2}"/>
              </a:ext>
            </a:extLst>
          </p:cNvPr>
          <p:cNvSpPr txBox="1">
            <a:spLocks/>
          </p:cNvSpPr>
          <p:nvPr>
            <p:custDataLst>
              <p:tags r:id="rId3"/>
            </p:custDataLst>
          </p:nvPr>
        </p:nvSpPr>
        <p:spPr bwMode="white">
          <a:xfrm>
            <a:off x="695325" y="1168151"/>
            <a:ext cx="2505075" cy="337919"/>
          </a:xfrm>
          <a:prstGeom prst="rect">
            <a:avLst/>
          </a:prstGeom>
          <a:ln>
            <a:noFill/>
          </a:ln>
        </p:spPr>
        <p:txBody>
          <a:bodyPr vert="horz" lIns="0" tIns="0" rIns="0" bIns="0" rtlCol="0">
            <a:noAutofit/>
          </a:bodyPr>
          <a:lstStyle>
            <a:lvl1pPr marL="0" indent="0" algn="l" defTabSz="914400" rtl="0" eaLnBrk="1" latinLnBrk="0" hangingPunct="1">
              <a:lnSpc>
                <a:spcPct val="100000"/>
              </a:lnSpc>
              <a:spcBef>
                <a:spcPts val="0"/>
              </a:spcBef>
              <a:buClrTx/>
              <a:buSzPct val="100000"/>
              <a:buFont typeface="Arial" pitchFamily="34" charset="0"/>
              <a:buNone/>
              <a:defRPr sz="1800" kern="1200">
                <a:solidFill>
                  <a:srgbClr val="FFFFFF"/>
                </a:solidFill>
                <a:latin typeface="+mj-lt"/>
                <a:ea typeface="+mn-ea"/>
                <a:cs typeface="+mn-cs"/>
              </a:defRPr>
            </a:lvl1pPr>
            <a:lvl2pPr marL="457200" indent="0" algn="ctr" defTabSz="914400" rtl="0" eaLnBrk="1" latinLnBrk="0" hangingPunct="1">
              <a:lnSpc>
                <a:spcPct val="100000"/>
              </a:lnSpc>
              <a:spcBef>
                <a:spcPts val="1000"/>
              </a:spcBef>
              <a:buFont typeface="SwissReSans" pitchFamily="34" charset="0"/>
              <a:buNone/>
              <a:defRPr sz="1400" kern="1200">
                <a:solidFill>
                  <a:schemeClr val="tx1">
                    <a:tint val="75000"/>
                  </a:schemeClr>
                </a:solidFill>
                <a:latin typeface="SwissReSans" pitchFamily="34" charset="0"/>
                <a:ea typeface="+mn-ea"/>
                <a:cs typeface="+mn-cs"/>
              </a:defRPr>
            </a:lvl2pPr>
            <a:lvl3pPr marL="914400" indent="0" algn="ctr" defTabSz="914400" rtl="0" eaLnBrk="1" latinLnBrk="0" hangingPunct="1">
              <a:lnSpc>
                <a:spcPct val="100000"/>
              </a:lnSpc>
              <a:spcBef>
                <a:spcPts val="1000"/>
              </a:spcBef>
              <a:buFont typeface="SwissReSans" pitchFamily="34" charset="0"/>
              <a:buNone/>
              <a:defRPr sz="1400" kern="1200">
                <a:solidFill>
                  <a:schemeClr val="tx1">
                    <a:tint val="75000"/>
                  </a:schemeClr>
                </a:solidFill>
                <a:latin typeface="SwissReSans" pitchFamily="34" charset="0"/>
                <a:ea typeface="+mn-ea"/>
                <a:cs typeface="+mn-cs"/>
              </a:defRPr>
            </a:lvl3pPr>
            <a:lvl4pPr marL="1371600" indent="0" algn="ctr" defTabSz="914400" rtl="0" eaLnBrk="1" latinLnBrk="0" hangingPunct="1">
              <a:lnSpc>
                <a:spcPct val="100000"/>
              </a:lnSpc>
              <a:spcBef>
                <a:spcPts val="1000"/>
              </a:spcBef>
              <a:buFont typeface="SwissReSans" pitchFamily="34" charset="0"/>
              <a:buNone/>
              <a:defRPr sz="1400" kern="1200">
                <a:solidFill>
                  <a:schemeClr val="tx1">
                    <a:tint val="75000"/>
                  </a:schemeClr>
                </a:solidFill>
                <a:latin typeface="SwissReSans" pitchFamily="34" charset="0"/>
                <a:ea typeface="+mn-ea"/>
                <a:cs typeface="+mn-cs"/>
              </a:defRPr>
            </a:lvl4pPr>
            <a:lvl5pPr marL="1828800" indent="0" algn="ctr" defTabSz="914400" rtl="0" eaLnBrk="1" latinLnBrk="0" hangingPunct="1">
              <a:lnSpc>
                <a:spcPct val="100000"/>
              </a:lnSpc>
              <a:spcBef>
                <a:spcPts val="1000"/>
              </a:spcBef>
              <a:buFont typeface="SwissReSans" pitchFamily="34" charset="0"/>
              <a:buNone/>
              <a:defRPr sz="1400" kern="1200">
                <a:solidFill>
                  <a:schemeClr val="tx1">
                    <a:tint val="75000"/>
                  </a:schemeClr>
                </a:solidFill>
                <a:latin typeface="SwissReSans" pitchFamily="34" charset="0"/>
                <a:ea typeface="+mn-ea"/>
                <a:cs typeface="+mn-cs"/>
              </a:defRPr>
            </a:lvl5pPr>
            <a:lvl6pPr marL="2286000" indent="0" algn="ctr" defTabSz="914400" rtl="0" eaLnBrk="1" latinLnBrk="0" hangingPunct="1">
              <a:spcBef>
                <a:spcPts val="1000"/>
              </a:spcBef>
              <a:buFont typeface="SwissReSans"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1000"/>
              </a:spcBef>
              <a:buFont typeface="SwissReSans"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1000"/>
              </a:spcBef>
              <a:buFont typeface="SwissReSans"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1000"/>
              </a:spcBef>
              <a:buFont typeface="SwissReSans" panose="020B0604020202020204" pitchFamily="34" charset="0"/>
              <a:buNone/>
              <a:defRPr sz="1400" kern="1200">
                <a:solidFill>
                  <a:schemeClr val="tx1">
                    <a:tint val="75000"/>
                  </a:schemeClr>
                </a:solidFill>
                <a:latin typeface="+mn-lt"/>
                <a:ea typeface="+mn-ea"/>
                <a:cs typeface="+mn-cs"/>
              </a:defRPr>
            </a:lvl9pPr>
          </a:lstStyle>
          <a:p>
            <a:r>
              <a:rPr lang="en-GB" b="1">
                <a:solidFill>
                  <a:schemeClr val="bg1"/>
                </a:solidFill>
              </a:rPr>
              <a:t> </a:t>
            </a:r>
            <a:endParaRPr lang="en-GB" b="1">
              <a:solidFill>
                <a:schemeClr val="bg1"/>
              </a:solidFill>
              <a:latin typeface="+mn-lt"/>
            </a:endParaRPr>
          </a:p>
        </p:txBody>
      </p:sp>
      <p:pic>
        <p:nvPicPr>
          <p:cNvPr id="9" name="Picture 8">
            <a:extLst>
              <a:ext uri="{FF2B5EF4-FFF2-40B4-BE49-F238E27FC236}">
                <a16:creationId xmlns:a16="http://schemas.microsoft.com/office/drawing/2014/main" id="{1F620094-60E0-FE5F-67C7-C396B6C4D1D6}"/>
              </a:ext>
            </a:extLst>
          </p:cNvPr>
          <p:cNvPicPr>
            <a:picLocks/>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263426" y="301052"/>
            <a:ext cx="1379177" cy="324512"/>
          </a:xfrm>
          <a:prstGeom prst="rect">
            <a:avLst/>
          </a:prstGeom>
        </p:spPr>
      </p:pic>
    </p:spTree>
    <p:extLst>
      <p:ext uri="{BB962C8B-B14F-4D97-AF65-F5344CB8AC3E}">
        <p14:creationId xmlns:p14="http://schemas.microsoft.com/office/powerpoint/2010/main" val="3119347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12">
            <a:extLst>
              <a:ext uri="{FF2B5EF4-FFF2-40B4-BE49-F238E27FC236}">
                <a16:creationId xmlns:a16="http://schemas.microsoft.com/office/drawing/2014/main" id="{B464CCE5-59C6-46CF-33E8-6183AD630F58}"/>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2C4D13C4-97D2-4253-91B8-163527661CF0}"/>
              </a:ext>
            </a:extLst>
          </p:cNvPr>
          <p:cNvSpPr>
            <a:spLocks noGrp="1"/>
          </p:cNvSpPr>
          <p:nvPr>
            <p:ph type="title"/>
          </p:nvPr>
        </p:nvSpPr>
        <p:spPr/>
        <p:txBody>
          <a:bodyPr/>
          <a:lstStyle/>
          <a:p>
            <a:r>
              <a:rPr lang="en-GB" dirty="0"/>
              <a:t>Thank you!</a:t>
            </a:r>
          </a:p>
        </p:txBody>
      </p:sp>
      <p:sp>
        <p:nvSpPr>
          <p:cNvPr id="10" name="Text Placeholder 9">
            <a:extLst>
              <a:ext uri="{FF2B5EF4-FFF2-40B4-BE49-F238E27FC236}">
                <a16:creationId xmlns:a16="http://schemas.microsoft.com/office/drawing/2014/main" id="{54DEF941-F5F3-4997-9176-E500A89962C2}"/>
              </a:ext>
            </a:extLst>
          </p:cNvPr>
          <p:cNvSpPr>
            <a:spLocks noGrp="1"/>
          </p:cNvSpPr>
          <p:nvPr>
            <p:ph type="body" sz="quarter" idx="22"/>
          </p:nvPr>
        </p:nvSpPr>
        <p:spPr>
          <a:xfrm>
            <a:off x="682199" y="5380578"/>
            <a:ext cx="3384402" cy="310639"/>
          </a:xfrm>
        </p:spPr>
        <p:txBody>
          <a:bodyPr/>
          <a:lstStyle/>
          <a:p>
            <a:r>
              <a:rPr lang="en-GB" dirty="0"/>
              <a:t>Follow us</a:t>
            </a:r>
          </a:p>
        </p:txBody>
      </p:sp>
      <p:pic>
        <p:nvPicPr>
          <p:cNvPr id="19" name="Picture Placeholder 37">
            <a:hlinkClick r:id="rId4"/>
            <a:extLst>
              <a:ext uri="{FF2B5EF4-FFF2-40B4-BE49-F238E27FC236}">
                <a16:creationId xmlns:a16="http://schemas.microsoft.com/office/drawing/2014/main" id="{1E62EF7F-3ACD-4B93-B119-DC24864E90C5}"/>
              </a:ext>
            </a:extLst>
          </p:cNvPr>
          <p:cNvPicPr>
            <a:picLocks noGrp="1" noChangeAspect="1"/>
          </p:cNvPicPr>
          <p:nvPr>
            <p:ph type="pic" sz="quarter" idx="26"/>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bwMode="gray">
          <a:xfrm>
            <a:off x="601055" y="5899319"/>
            <a:ext cx="323850" cy="323850"/>
          </a:xfrm>
          <a:prstGeom prst="rect">
            <a:avLst/>
          </a:prstGeom>
        </p:spPr>
      </p:pic>
      <p:pic>
        <p:nvPicPr>
          <p:cNvPr id="20" name="Picture Placeholder 56">
            <a:hlinkClick r:id="rId7"/>
            <a:extLst>
              <a:ext uri="{FF2B5EF4-FFF2-40B4-BE49-F238E27FC236}">
                <a16:creationId xmlns:a16="http://schemas.microsoft.com/office/drawing/2014/main" id="{B5CE0685-F8A8-426F-AE6F-5245A6820372}"/>
              </a:ext>
            </a:extLst>
          </p:cNvPr>
          <p:cNvPicPr>
            <a:picLocks noGrp="1" noChangeAspect="1"/>
          </p:cNvPicPr>
          <p:nvPr>
            <p:ph type="pic" sz="quarter" idx="27"/>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bwMode="gray">
          <a:xfrm>
            <a:off x="1069368" y="5899319"/>
            <a:ext cx="323850" cy="323850"/>
          </a:xfrm>
          <a:prstGeom prst="rect">
            <a:avLst/>
          </a:prstGeom>
        </p:spPr>
      </p:pic>
      <p:pic>
        <p:nvPicPr>
          <p:cNvPr id="24" name="Picture Placeholder 82">
            <a:hlinkClick r:id="rId10"/>
            <a:extLst>
              <a:ext uri="{FF2B5EF4-FFF2-40B4-BE49-F238E27FC236}">
                <a16:creationId xmlns:a16="http://schemas.microsoft.com/office/drawing/2014/main" id="{C90DB67E-7D3B-416D-BE4D-4CD60007C992}"/>
              </a:ext>
            </a:extLst>
          </p:cNvPr>
          <p:cNvPicPr>
            <a:picLocks noGrp="1" noChangeAspect="1"/>
          </p:cNvPicPr>
          <p:nvPr>
            <p:ph type="pic" sz="quarter" idx="28"/>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bwMode="gray">
          <a:xfrm>
            <a:off x="1537680" y="5899319"/>
            <a:ext cx="323850" cy="323850"/>
          </a:xfrm>
          <a:prstGeom prst="rect">
            <a:avLst/>
          </a:prstGeom>
        </p:spPr>
      </p:pic>
      <p:pic>
        <p:nvPicPr>
          <p:cNvPr id="26" name="Picture Placeholder 89">
            <a:hlinkClick r:id="rId13"/>
            <a:extLst>
              <a:ext uri="{FF2B5EF4-FFF2-40B4-BE49-F238E27FC236}">
                <a16:creationId xmlns:a16="http://schemas.microsoft.com/office/drawing/2014/main" id="{79CE5754-9A39-45DA-A6E3-A7B067CF2B95}"/>
              </a:ext>
            </a:extLst>
          </p:cNvPr>
          <p:cNvPicPr>
            <a:picLocks noGrp="1" noChangeAspect="1"/>
          </p:cNvPicPr>
          <p:nvPr>
            <p:ph type="pic" sz="quarter" idx="29"/>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bwMode="gray">
          <a:xfrm>
            <a:off x="2005993" y="5899319"/>
            <a:ext cx="323850" cy="323850"/>
          </a:xfrm>
          <a:prstGeom prst="rect">
            <a:avLst/>
          </a:prstGeom>
        </p:spPr>
      </p:pic>
      <p:sp>
        <p:nvSpPr>
          <p:cNvPr id="4" name="TextBox 3">
            <a:extLst>
              <a:ext uri="{FF2B5EF4-FFF2-40B4-BE49-F238E27FC236}">
                <a16:creationId xmlns:a16="http://schemas.microsoft.com/office/drawing/2014/main" id="{9642F21D-1E42-A4B7-1892-D4F8DB8AABF3}"/>
              </a:ext>
            </a:extLst>
          </p:cNvPr>
          <p:cNvSpPr txBox="1"/>
          <p:nvPr/>
        </p:nvSpPr>
        <p:spPr>
          <a:xfrm>
            <a:off x="3706238" y="2975234"/>
            <a:ext cx="4124527" cy="830997"/>
          </a:xfrm>
          <a:prstGeom prst="rect">
            <a:avLst/>
          </a:prstGeom>
          <a:noFill/>
        </p:spPr>
        <p:txBody>
          <a:bodyPr wrap="square" rtlCol="0">
            <a:spAutoFit/>
          </a:bodyPr>
          <a:lstStyle/>
          <a:p>
            <a:pPr algn="ctr"/>
            <a:r>
              <a:rPr lang="en-GB" sz="4800" dirty="0">
                <a:solidFill>
                  <a:schemeClr val="bg1"/>
                </a:solidFill>
                <a:latin typeface="SwissReSans Light" panose="020B0504020202020204" pitchFamily="34" charset="0"/>
              </a:rPr>
              <a:t>Forward in Life</a:t>
            </a:r>
          </a:p>
        </p:txBody>
      </p:sp>
    </p:spTree>
    <p:extLst>
      <p:ext uri="{BB962C8B-B14F-4D97-AF65-F5344CB8AC3E}">
        <p14:creationId xmlns:p14="http://schemas.microsoft.com/office/powerpoint/2010/main" val="1280419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2">
            <a:extLst>
              <a:ext uri="{FF2B5EF4-FFF2-40B4-BE49-F238E27FC236}">
                <a16:creationId xmlns:a16="http://schemas.microsoft.com/office/drawing/2014/main" id="{486FC26B-1F8D-4BE1-09BF-AFECA2E8D5E8}"/>
              </a:ext>
            </a:extLst>
          </p:cNvPr>
          <p:cNvPicPr>
            <a:picLocks noChangeAspect="1"/>
          </p:cNvPicPr>
          <p:nvPr>
            <p:custDataLst>
              <p:tags r:id="rId2"/>
            </p:custDataLst>
          </p:nvPr>
        </p:nvPicPr>
        <p:blipFill>
          <a:blip r:embed="rId4">
            <a:alphaModFix amt="20000"/>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3" name="Slide Number Placeholder 2"/>
          <p:cNvSpPr>
            <a:spLocks noGrp="1"/>
          </p:cNvSpPr>
          <p:nvPr>
            <p:ph type="sldNum" sz="quarter" idx="12"/>
          </p:nvPr>
        </p:nvSpPr>
        <p:spPr/>
        <p:txBody>
          <a:bodyPr/>
          <a:lstStyle/>
          <a:p>
            <a:fld id="{5E4D2043-7E31-4A53-BD33-72A88E682172}" type="slidenum">
              <a:rPr lang="en-GB" smtClean="0"/>
              <a:pPr/>
              <a:t>11</a:t>
            </a:fld>
            <a:endParaRPr lang="en-GB"/>
          </a:p>
        </p:txBody>
      </p:sp>
      <p:sp>
        <p:nvSpPr>
          <p:cNvPr id="2" name="Title 1"/>
          <p:cNvSpPr>
            <a:spLocks noGrp="1"/>
          </p:cNvSpPr>
          <p:nvPr>
            <p:ph type="title"/>
          </p:nvPr>
        </p:nvSpPr>
        <p:spPr/>
        <p:txBody>
          <a:bodyPr/>
          <a:lstStyle/>
          <a:p>
            <a:r>
              <a:rPr lang="en-GB"/>
              <a:t>Legal notice</a:t>
            </a:r>
          </a:p>
        </p:txBody>
      </p:sp>
      <p:sp>
        <p:nvSpPr>
          <p:cNvPr id="4" name="Text Placeholder 3"/>
          <p:cNvSpPr>
            <a:spLocks noGrp="1"/>
          </p:cNvSpPr>
          <p:nvPr>
            <p:ph idx="4294967295"/>
          </p:nvPr>
        </p:nvSpPr>
        <p:spPr>
          <a:xfrm>
            <a:off x="695325" y="1628775"/>
            <a:ext cx="10841679" cy="4392613"/>
          </a:xfrm>
          <a:prstGeom prst="rect">
            <a:avLst/>
          </a:prstGeom>
        </p:spPr>
        <p:txBody>
          <a:bodyPr anchor="b"/>
          <a:lstStyle/>
          <a:p>
            <a:pPr marL="0" indent="0">
              <a:buNone/>
            </a:pPr>
            <a:r>
              <a:rPr lang="en-GB" sz="2000" dirty="0">
                <a:latin typeface="+mn-lt"/>
              </a:rPr>
              <a:t>©</a:t>
            </a:r>
            <a:r>
              <a:rPr lang="en-GB" sz="2000" dirty="0">
                <a:latin typeface="+mj-lt"/>
              </a:rPr>
              <a:t>2024 Swiss Re. All rights reserved. You may use this presentation for private or internal purposes but note that any copyright or other proprietary notices must not be removed. You are not permitted to create any modifications or derivative works of this presentation, or to use it for commercial or other public purposes, without the prior written permission of Swiss Re.</a:t>
            </a:r>
          </a:p>
          <a:p>
            <a:pPr marL="0" indent="0">
              <a:buNone/>
            </a:pPr>
            <a:r>
              <a:rPr lang="en-GB" sz="2000" dirty="0">
                <a:latin typeface="+mj-lt"/>
              </a:rPr>
              <a:t>The information and opinions contained in the presentation are provided as at the date of the presentation and may change. Although the information used was taken from reliable sources, Swiss Re does not accept any responsibility for its accuracy or comprehensiveness or its updating. All liability for the accuracy and completeness of the information or for any damage or loss resulting from its use is expressly excluded. </a:t>
            </a:r>
          </a:p>
        </p:txBody>
      </p:sp>
    </p:spTree>
    <p:extLst>
      <p:ext uri="{BB962C8B-B14F-4D97-AF65-F5344CB8AC3E}">
        <p14:creationId xmlns:p14="http://schemas.microsoft.com/office/powerpoint/2010/main" val="2172067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F80827-1B7C-48F5-9CCF-F060416A1AFA}"/>
              </a:ext>
            </a:extLst>
          </p:cNvPr>
          <p:cNvSpPr>
            <a:spLocks noGrp="1"/>
          </p:cNvSpPr>
          <p:nvPr>
            <p:ph type="sldNum" sz="quarter" idx="12"/>
          </p:nvPr>
        </p:nvSpPr>
        <p:spPr/>
        <p:txBody>
          <a:bodyPr/>
          <a:lstStyle/>
          <a:p>
            <a:fld id="{5E4D2043-7E31-4A53-BD33-72A88E682172}" type="slidenum">
              <a:rPr lang="en-GB" smtClean="0"/>
              <a:pPr/>
              <a:t>2</a:t>
            </a:fld>
            <a:endParaRPr lang="en-GB" dirty="0"/>
          </a:p>
        </p:txBody>
      </p:sp>
      <p:pic>
        <p:nvPicPr>
          <p:cNvPr id="3" name="Picture Placeholder 12">
            <a:extLst>
              <a:ext uri="{FF2B5EF4-FFF2-40B4-BE49-F238E27FC236}">
                <a16:creationId xmlns:a16="http://schemas.microsoft.com/office/drawing/2014/main" id="{4C7B9CD2-D452-C3B4-1C44-24F496EDEC69}"/>
              </a:ext>
            </a:extLst>
          </p:cNvPr>
          <p:cNvPicPr>
            <a:picLocks noChangeAspect="1"/>
          </p:cNvPicPr>
          <p:nvPr>
            <p:custDataLst>
              <p:tags r:id="rId1"/>
            </p:custDataLst>
          </p:nvPr>
        </p:nvPicPr>
        <p:blipFill>
          <a:blip r:embed="rId3">
            <a:alphaModFix amt="35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itle 5">
            <a:extLst>
              <a:ext uri="{FF2B5EF4-FFF2-40B4-BE49-F238E27FC236}">
                <a16:creationId xmlns:a16="http://schemas.microsoft.com/office/drawing/2014/main" id="{96EC2E93-916A-DC46-EDF1-808CAAF824F9}"/>
              </a:ext>
            </a:extLst>
          </p:cNvPr>
          <p:cNvSpPr>
            <a:spLocks noGrp="1"/>
          </p:cNvSpPr>
          <p:nvPr>
            <p:ph type="title"/>
          </p:nvPr>
        </p:nvSpPr>
        <p:spPr/>
        <p:txBody>
          <a:bodyPr/>
          <a:lstStyle/>
          <a:p>
            <a:r>
              <a:rPr lang="en-GB" sz="3600" dirty="0"/>
              <a:t>The Global Risks Report 2024</a:t>
            </a:r>
          </a:p>
        </p:txBody>
      </p:sp>
      <p:pic>
        <p:nvPicPr>
          <p:cNvPr id="7" name="Picture 6">
            <a:extLst>
              <a:ext uri="{FF2B5EF4-FFF2-40B4-BE49-F238E27FC236}">
                <a16:creationId xmlns:a16="http://schemas.microsoft.com/office/drawing/2014/main" id="{3B6DBBC8-CE75-147A-E923-B9D71752DE13}"/>
              </a:ext>
            </a:extLst>
          </p:cNvPr>
          <p:cNvPicPr>
            <a:picLocks noChangeAspect="1"/>
          </p:cNvPicPr>
          <p:nvPr/>
        </p:nvPicPr>
        <p:blipFill>
          <a:blip r:embed="rId4"/>
          <a:stretch>
            <a:fillRect/>
          </a:stretch>
        </p:blipFill>
        <p:spPr>
          <a:xfrm>
            <a:off x="577545" y="1328038"/>
            <a:ext cx="11036910" cy="4801556"/>
          </a:xfrm>
          <a:prstGeom prst="rect">
            <a:avLst/>
          </a:prstGeom>
        </p:spPr>
      </p:pic>
      <p:sp>
        <p:nvSpPr>
          <p:cNvPr id="8" name="TextBox 7">
            <a:extLst>
              <a:ext uri="{FF2B5EF4-FFF2-40B4-BE49-F238E27FC236}">
                <a16:creationId xmlns:a16="http://schemas.microsoft.com/office/drawing/2014/main" id="{97DFA17B-7F90-7DEF-E9B9-DA04020D3837}"/>
              </a:ext>
            </a:extLst>
          </p:cNvPr>
          <p:cNvSpPr txBox="1"/>
          <p:nvPr/>
        </p:nvSpPr>
        <p:spPr>
          <a:xfrm>
            <a:off x="459765" y="6155242"/>
            <a:ext cx="6093994" cy="307777"/>
          </a:xfrm>
          <a:prstGeom prst="rect">
            <a:avLst/>
          </a:prstGeom>
          <a:noFill/>
        </p:spPr>
        <p:txBody>
          <a:bodyPr wrap="square">
            <a:spAutoFit/>
          </a:bodyPr>
          <a:lstStyle/>
          <a:p>
            <a:r>
              <a:rPr lang="en-US" sz="1400" dirty="0">
                <a:solidFill>
                  <a:schemeClr val="tx2"/>
                </a:solidFill>
                <a:hlinkClick r:id="rId5">
                  <a:extLst>
                    <a:ext uri="{A12FA001-AC4F-418D-AE19-62706E023703}">
                      <ahyp:hlinkClr xmlns:ahyp="http://schemas.microsoft.com/office/drawing/2018/hyperlinkcolor" val="tx"/>
                    </a:ext>
                  </a:extLst>
                </a:hlinkClick>
              </a:rPr>
              <a:t>WEF_The_Global_Risks_Report_2024.pdf (weforum.org)</a:t>
            </a:r>
            <a:endParaRPr lang="en-GB" sz="1400" dirty="0">
              <a:solidFill>
                <a:schemeClr val="tx2"/>
              </a:solidFill>
            </a:endParaRPr>
          </a:p>
        </p:txBody>
      </p:sp>
    </p:spTree>
    <p:extLst>
      <p:ext uri="{BB962C8B-B14F-4D97-AF65-F5344CB8AC3E}">
        <p14:creationId xmlns:p14="http://schemas.microsoft.com/office/powerpoint/2010/main" val="1498308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DD02FE-8949-4F32-89F4-7EA6D8C5BFDB}"/>
              </a:ext>
            </a:extLst>
          </p:cNvPr>
          <p:cNvSpPr>
            <a:spLocks noGrp="1"/>
          </p:cNvSpPr>
          <p:nvPr>
            <p:ph type="sldNum" sz="quarter" idx="12"/>
          </p:nvPr>
        </p:nvSpPr>
        <p:spPr/>
        <p:txBody>
          <a:bodyPr/>
          <a:lstStyle/>
          <a:p>
            <a:fld id="{5E4D2043-7E31-4A53-BD33-72A88E682172}" type="slidenum">
              <a:rPr lang="en-GB" smtClean="0"/>
              <a:pPr/>
              <a:t>3</a:t>
            </a:fld>
            <a:endParaRPr lang="en-GB" dirty="0"/>
          </a:p>
        </p:txBody>
      </p:sp>
      <p:sp>
        <p:nvSpPr>
          <p:cNvPr id="3" name="Rectangle 2">
            <a:extLst>
              <a:ext uri="{FF2B5EF4-FFF2-40B4-BE49-F238E27FC236}">
                <a16:creationId xmlns:a16="http://schemas.microsoft.com/office/drawing/2014/main" id="{BD5753EA-7F96-4DF0-8C09-57B3F326D7C9}"/>
              </a:ext>
            </a:extLst>
          </p:cNvPr>
          <p:cNvSpPr>
            <a:spLocks/>
          </p:cNvSpPr>
          <p:nvPr/>
        </p:nvSpPr>
        <p:spPr>
          <a:xfrm>
            <a:off x="684213" y="922988"/>
            <a:ext cx="7048838" cy="3693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ct val="80000"/>
              </a:lnSpc>
            </a:pPr>
            <a:r>
              <a:rPr lang="en-US" sz="6000" dirty="0">
                <a:solidFill>
                  <a:schemeClr val="bg1"/>
                </a:solidFill>
                <a:latin typeface="+mj-lt"/>
              </a:rPr>
              <a:t>“Sometimes overcoming a challenge is as simple as changing the way you </a:t>
            </a:r>
            <a:r>
              <a:rPr lang="en-US" sz="6000" dirty="0">
                <a:solidFill>
                  <a:schemeClr val="bg2"/>
                </a:solidFill>
                <a:latin typeface="+mj-lt"/>
                <a:hlinkClick r:id="rId3">
                  <a:extLst>
                    <a:ext uri="{A12FA001-AC4F-418D-AE19-62706E023703}">
                      <ahyp:hlinkClr xmlns:ahyp="http://schemas.microsoft.com/office/drawing/2018/hyperlinkcolor" val="tx"/>
                    </a:ext>
                  </a:extLst>
                </a:hlinkClick>
              </a:rPr>
              <a:t>think</a:t>
            </a:r>
            <a:r>
              <a:rPr lang="en-US" sz="6000" dirty="0">
                <a:solidFill>
                  <a:schemeClr val="bg1"/>
                </a:solidFill>
                <a:latin typeface="+mj-lt"/>
              </a:rPr>
              <a:t> about it.”</a:t>
            </a:r>
            <a:endParaRPr lang="en-GB" sz="6000" dirty="0">
              <a:solidFill>
                <a:schemeClr val="bg2"/>
              </a:solidFill>
              <a:latin typeface="+mj-lt"/>
            </a:endParaRPr>
          </a:p>
        </p:txBody>
      </p:sp>
      <p:sp>
        <p:nvSpPr>
          <p:cNvPr id="5" name="Rectangle 4">
            <a:extLst>
              <a:ext uri="{FF2B5EF4-FFF2-40B4-BE49-F238E27FC236}">
                <a16:creationId xmlns:a16="http://schemas.microsoft.com/office/drawing/2014/main" id="{C3D02CF9-B805-4176-AB8C-5CF60802DC02}"/>
              </a:ext>
            </a:extLst>
          </p:cNvPr>
          <p:cNvSpPr>
            <a:spLocks/>
          </p:cNvSpPr>
          <p:nvPr/>
        </p:nvSpPr>
        <p:spPr>
          <a:xfrm>
            <a:off x="788897" y="4892815"/>
            <a:ext cx="3419735"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spcBef>
                <a:spcPts val="1200"/>
              </a:spcBef>
            </a:pPr>
            <a:r>
              <a:rPr lang="en-GB" sz="1400" dirty="0">
                <a:solidFill>
                  <a:schemeClr val="bg1"/>
                </a:solidFill>
                <a:latin typeface="SwissReSans" pitchFamily="34" charset="0"/>
              </a:rPr>
              <a:t>Anonymous</a:t>
            </a:r>
          </a:p>
        </p:txBody>
      </p:sp>
      <p:sp>
        <p:nvSpPr>
          <p:cNvPr id="4" name="TextBox 3">
            <a:extLst>
              <a:ext uri="{FF2B5EF4-FFF2-40B4-BE49-F238E27FC236}">
                <a16:creationId xmlns:a16="http://schemas.microsoft.com/office/drawing/2014/main" id="{139463FE-74C7-50F8-FFB6-EA3AFBDBC8A4}"/>
              </a:ext>
            </a:extLst>
          </p:cNvPr>
          <p:cNvSpPr txBox="1"/>
          <p:nvPr>
            <p:custDataLst>
              <p:tags r:id="rId1"/>
            </p:custDataLst>
          </p:nvPr>
        </p:nvSpPr>
        <p:spPr>
          <a:xfrm>
            <a:off x="3254847" y="6505850"/>
            <a:ext cx="7871883" cy="139700"/>
          </a:xfrm>
          <a:prstGeom prst="rect">
            <a:avLst/>
          </a:prstGeom>
          <a:noFill/>
        </p:spPr>
        <p:txBody>
          <a:bodyPr vert="horz" wrap="square" lIns="0" tIns="0" rIns="0" bIns="0" rtlCol="0" anchor="b" anchorCtr="0">
            <a:noAutofit/>
          </a:bodyPr>
          <a:lstStyle/>
          <a:p>
            <a:pPr algn="r"/>
            <a:r>
              <a:rPr lang="en-GB" sz="1000">
                <a:solidFill>
                  <a:srgbClr val="FFFFFF"/>
                </a:solidFill>
                <a:latin typeface="SwissReSans" panose="020B0604020202020204" pitchFamily="34" charset="0"/>
              </a:rPr>
              <a:t>ECA 2024</a:t>
            </a:r>
            <a:endParaRPr lang="en-GB" sz="1000" dirty="0" err="1">
              <a:solidFill>
                <a:srgbClr val="FFFFFF"/>
              </a:solidFill>
              <a:latin typeface="SwissReSans" panose="020B0604020202020204" pitchFamily="34" charset="0"/>
            </a:endParaRPr>
          </a:p>
        </p:txBody>
      </p:sp>
    </p:spTree>
    <p:extLst>
      <p:ext uri="{BB962C8B-B14F-4D97-AF65-F5344CB8AC3E}">
        <p14:creationId xmlns:p14="http://schemas.microsoft.com/office/powerpoint/2010/main" val="3752168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EBDDE-D928-847C-15C5-D2B79EA6C543}"/>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B903B78-3B2F-73EA-DB34-79E6B38F9A0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1" imgH="381" progId="TCLayout.ActiveDocument.1">
                  <p:embed/>
                </p:oleObj>
              </mc:Choice>
              <mc:Fallback>
                <p:oleObj name="think-cell Slide" r:id="rId5" imgW="381" imgH="381" progId="TCLayout.ActiveDocument.1">
                  <p:embed/>
                  <p:pic>
                    <p:nvPicPr>
                      <p:cNvPr id="3" name="think-cell data - do not delete" hidden="1">
                        <a:extLst>
                          <a:ext uri="{FF2B5EF4-FFF2-40B4-BE49-F238E27FC236}">
                            <a16:creationId xmlns:a16="http://schemas.microsoft.com/office/drawing/2014/main" id="{5B903B78-3B2F-73EA-DB34-79E6B38F9A0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34" name="Picture 33" descr="A diagram of a tree with many signs&#10;&#10;Description automatically generated">
            <a:extLst>
              <a:ext uri="{FF2B5EF4-FFF2-40B4-BE49-F238E27FC236}">
                <a16:creationId xmlns:a16="http://schemas.microsoft.com/office/drawing/2014/main" id="{6243BEF5-28D7-D26B-AF59-B98AAF01D7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8916" y="1029226"/>
            <a:ext cx="3365733" cy="2901782"/>
          </a:xfrm>
          <a:prstGeom prst="rect">
            <a:avLst/>
          </a:prstGeom>
        </p:spPr>
      </p:pic>
      <p:sp>
        <p:nvSpPr>
          <p:cNvPr id="4" name="Slide Number Placeholder 3">
            <a:extLst>
              <a:ext uri="{FF2B5EF4-FFF2-40B4-BE49-F238E27FC236}">
                <a16:creationId xmlns:a16="http://schemas.microsoft.com/office/drawing/2014/main" id="{132DB0B4-DFC9-2E9D-1B83-71F7ACC27CF3}"/>
              </a:ext>
            </a:extLst>
          </p:cNvPr>
          <p:cNvSpPr>
            <a:spLocks noGrp="1"/>
          </p:cNvSpPr>
          <p:nvPr>
            <p:ph type="sldNum" sz="quarter" idx="12"/>
          </p:nvPr>
        </p:nvSpPr>
        <p:spPr>
          <a:xfrm>
            <a:off x="11527634" y="6472512"/>
            <a:ext cx="287008" cy="182562"/>
          </a:xfrm>
        </p:spPr>
        <p:txBody>
          <a:bodyPr/>
          <a:lstStyle/>
          <a:p>
            <a:fld id="{5E4D2043-7E31-4A53-BD33-72A88E682172}" type="slidenum">
              <a:rPr lang="en-GB" smtClean="0"/>
              <a:pPr/>
              <a:t>4</a:t>
            </a:fld>
            <a:endParaRPr lang="en-GB"/>
          </a:p>
        </p:txBody>
      </p:sp>
      <p:pic>
        <p:nvPicPr>
          <p:cNvPr id="68" name="Picture 67">
            <a:extLst>
              <a:ext uri="{FF2B5EF4-FFF2-40B4-BE49-F238E27FC236}">
                <a16:creationId xmlns:a16="http://schemas.microsoft.com/office/drawing/2014/main" id="{F08D21FF-A9EC-A069-F6F6-09E363C7F2C8}"/>
              </a:ext>
            </a:extLst>
          </p:cNvPr>
          <p:cNvPicPr>
            <a:picLocks/>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
        <p:nvSpPr>
          <p:cNvPr id="72" name="Title 9">
            <a:extLst>
              <a:ext uri="{FF2B5EF4-FFF2-40B4-BE49-F238E27FC236}">
                <a16:creationId xmlns:a16="http://schemas.microsoft.com/office/drawing/2014/main" id="{F4FC547B-9C7A-6B26-C1E5-327519687C18}"/>
              </a:ext>
            </a:extLst>
          </p:cNvPr>
          <p:cNvSpPr>
            <a:spLocks noGrp="1"/>
          </p:cNvSpPr>
          <p:nvPr>
            <p:ph type="title"/>
          </p:nvPr>
        </p:nvSpPr>
        <p:spPr>
          <a:xfrm>
            <a:off x="695323" y="457200"/>
            <a:ext cx="11017250" cy="692647"/>
          </a:xfrm>
        </p:spPr>
        <p:txBody>
          <a:bodyPr vert="horz"/>
          <a:lstStyle/>
          <a:p>
            <a:r>
              <a:rPr lang="en-US" sz="3600" dirty="0"/>
              <a:t>Digital interventions on metabolic and mental health</a:t>
            </a:r>
          </a:p>
        </p:txBody>
      </p:sp>
      <p:sp>
        <p:nvSpPr>
          <p:cNvPr id="5" name="TextBox 4">
            <a:extLst>
              <a:ext uri="{FF2B5EF4-FFF2-40B4-BE49-F238E27FC236}">
                <a16:creationId xmlns:a16="http://schemas.microsoft.com/office/drawing/2014/main" id="{4E333402-DDD7-93D1-6E0C-3B56309A9BDB}"/>
              </a:ext>
            </a:extLst>
          </p:cNvPr>
          <p:cNvSpPr txBox="1"/>
          <p:nvPr/>
        </p:nvSpPr>
        <p:spPr>
          <a:xfrm>
            <a:off x="469710" y="1733740"/>
            <a:ext cx="2958330" cy="1077218"/>
          </a:xfrm>
          <a:prstGeom prst="rect">
            <a:avLst/>
          </a:prstGeom>
          <a:noFill/>
        </p:spPr>
        <p:txBody>
          <a:bodyPr wrap="square" rtlCol="0">
            <a:spAutoFit/>
          </a:bodyPr>
          <a:lstStyle/>
          <a:p>
            <a:pPr algn="ctr"/>
            <a:r>
              <a:rPr lang="en-GB" sz="1600" dirty="0">
                <a:solidFill>
                  <a:schemeClr val="bg1"/>
                </a:solidFill>
                <a:latin typeface="SwissReSans" pitchFamily="34" charset="0"/>
              </a:rPr>
              <a:t>Root cause of </a:t>
            </a:r>
          </a:p>
          <a:p>
            <a:pPr algn="ctr"/>
            <a:r>
              <a:rPr lang="en-GB" sz="1600" dirty="0">
                <a:solidFill>
                  <a:schemeClr val="bg1"/>
                </a:solidFill>
                <a:latin typeface="SwissReSans" pitchFamily="34" charset="0"/>
              </a:rPr>
              <a:t>poor metabolic health is </a:t>
            </a:r>
          </a:p>
          <a:p>
            <a:pPr algn="ctr"/>
            <a:r>
              <a:rPr lang="en-GB" sz="1600" b="1" dirty="0">
                <a:solidFill>
                  <a:schemeClr val="bg1"/>
                </a:solidFill>
                <a:latin typeface="SwissReSans" pitchFamily="34" charset="0"/>
              </a:rPr>
              <a:t>insulin resistance </a:t>
            </a:r>
          </a:p>
          <a:p>
            <a:pPr algn="ctr"/>
            <a:r>
              <a:rPr lang="en-GB" sz="1600" dirty="0">
                <a:solidFill>
                  <a:schemeClr val="bg1"/>
                </a:solidFill>
                <a:latin typeface="SwissReSans" pitchFamily="34" charset="0"/>
              </a:rPr>
              <a:t>which affects </a:t>
            </a:r>
            <a:r>
              <a:rPr lang="en-GB" sz="1600" b="1" dirty="0">
                <a:solidFill>
                  <a:schemeClr val="bg1"/>
                </a:solidFill>
                <a:latin typeface="SwissReSans" pitchFamily="34" charset="0"/>
              </a:rPr>
              <a:t>89%</a:t>
            </a:r>
            <a:r>
              <a:rPr lang="en-GB" sz="1600" dirty="0">
                <a:solidFill>
                  <a:schemeClr val="bg1"/>
                </a:solidFill>
                <a:latin typeface="SwissReSans" pitchFamily="34" charset="0"/>
              </a:rPr>
              <a:t> of people</a:t>
            </a:r>
          </a:p>
        </p:txBody>
      </p:sp>
      <p:pic>
        <p:nvPicPr>
          <p:cNvPr id="1028" name="Picture 4" descr="Continuous glucose monitor - Wikipedia">
            <a:extLst>
              <a:ext uri="{FF2B5EF4-FFF2-40B4-BE49-F238E27FC236}">
                <a16:creationId xmlns:a16="http://schemas.microsoft.com/office/drawing/2014/main" id="{7DC1DB81-03E5-5839-8EA0-2DFC94D0DC1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75560" y="1356559"/>
            <a:ext cx="2196860" cy="16476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Graphical user interface, application&#10;&#10;Description automatically generated">
            <a:extLst>
              <a:ext uri="{FF2B5EF4-FFF2-40B4-BE49-F238E27FC236}">
                <a16:creationId xmlns:a16="http://schemas.microsoft.com/office/drawing/2014/main" id="{7F9D1A12-2C00-70F9-B4D9-A63E7D36E63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36716" y="3972954"/>
            <a:ext cx="1564057" cy="2286509"/>
          </a:xfrm>
          <a:prstGeom prst="rect">
            <a:avLst/>
          </a:prstGeom>
        </p:spPr>
      </p:pic>
      <p:pic>
        <p:nvPicPr>
          <p:cNvPr id="8" name="Picture 7" descr="Mental health awareness mural">
            <a:extLst>
              <a:ext uri="{FF2B5EF4-FFF2-40B4-BE49-F238E27FC236}">
                <a16:creationId xmlns:a16="http://schemas.microsoft.com/office/drawing/2014/main" id="{109E1B7D-7F71-639F-1B00-727BA285358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38916" y="3998393"/>
            <a:ext cx="3365733" cy="2393112"/>
          </a:xfrm>
          <a:prstGeom prst="rect">
            <a:avLst/>
          </a:prstGeom>
        </p:spPr>
      </p:pic>
      <p:sp>
        <p:nvSpPr>
          <p:cNvPr id="9" name="TextBox 8">
            <a:extLst>
              <a:ext uri="{FF2B5EF4-FFF2-40B4-BE49-F238E27FC236}">
                <a16:creationId xmlns:a16="http://schemas.microsoft.com/office/drawing/2014/main" id="{64733081-C76C-E384-EC22-3DCC017447E9}"/>
              </a:ext>
            </a:extLst>
          </p:cNvPr>
          <p:cNvSpPr txBox="1"/>
          <p:nvPr/>
        </p:nvSpPr>
        <p:spPr>
          <a:xfrm>
            <a:off x="314435" y="4819123"/>
            <a:ext cx="2958330" cy="1077218"/>
          </a:xfrm>
          <a:prstGeom prst="rect">
            <a:avLst/>
          </a:prstGeom>
          <a:noFill/>
        </p:spPr>
        <p:txBody>
          <a:bodyPr wrap="square" rtlCol="0">
            <a:spAutoFit/>
          </a:bodyPr>
          <a:lstStyle/>
          <a:p>
            <a:pPr algn="ctr"/>
            <a:r>
              <a:rPr lang="en-GB" sz="1600" dirty="0">
                <a:solidFill>
                  <a:schemeClr val="bg1"/>
                </a:solidFill>
                <a:latin typeface="SwissReSans" pitchFamily="34" charset="0"/>
              </a:rPr>
              <a:t>Mental health % of total claims is:</a:t>
            </a:r>
          </a:p>
          <a:p>
            <a:pPr marL="285750" indent="-285750" algn="ctr">
              <a:buFont typeface="Wingdings" panose="05000000000000000000" pitchFamily="2" charset="2"/>
              <a:buChar char="Ø"/>
            </a:pPr>
            <a:r>
              <a:rPr lang="en-GB" sz="1600" dirty="0">
                <a:solidFill>
                  <a:schemeClr val="bg1"/>
                </a:solidFill>
                <a:latin typeface="SwissReSans" pitchFamily="34" charset="0"/>
              </a:rPr>
              <a:t>5% for mortality</a:t>
            </a:r>
          </a:p>
          <a:p>
            <a:pPr marL="285750" indent="-285750" algn="ctr">
              <a:buFont typeface="Wingdings" panose="05000000000000000000" pitchFamily="2" charset="2"/>
              <a:buChar char="Ø"/>
            </a:pPr>
            <a:r>
              <a:rPr lang="en-GB" sz="1600" dirty="0">
                <a:solidFill>
                  <a:schemeClr val="bg1"/>
                </a:solidFill>
                <a:latin typeface="SwissReSans" pitchFamily="34" charset="0"/>
              </a:rPr>
              <a:t>5%-20% for DI</a:t>
            </a:r>
          </a:p>
        </p:txBody>
      </p:sp>
      <p:sp>
        <p:nvSpPr>
          <p:cNvPr id="10" name="Arrow: Right 9">
            <a:extLst>
              <a:ext uri="{FF2B5EF4-FFF2-40B4-BE49-F238E27FC236}">
                <a16:creationId xmlns:a16="http://schemas.microsoft.com/office/drawing/2014/main" id="{63E65410-F683-9444-7EC7-4D66455493C8}"/>
              </a:ext>
            </a:extLst>
          </p:cNvPr>
          <p:cNvSpPr/>
          <p:nvPr/>
        </p:nvSpPr>
        <p:spPr>
          <a:xfrm>
            <a:off x="7297942" y="1945536"/>
            <a:ext cx="992038" cy="336430"/>
          </a:xfrm>
          <a:prstGeom prst="rightArrow">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1" name="Arrow: Right 10">
            <a:extLst>
              <a:ext uri="{FF2B5EF4-FFF2-40B4-BE49-F238E27FC236}">
                <a16:creationId xmlns:a16="http://schemas.microsoft.com/office/drawing/2014/main" id="{40D39C58-E858-F2D8-E198-B4EA0FFBCAF8}"/>
              </a:ext>
            </a:extLst>
          </p:cNvPr>
          <p:cNvSpPr/>
          <p:nvPr/>
        </p:nvSpPr>
        <p:spPr>
          <a:xfrm>
            <a:off x="7297942" y="5048873"/>
            <a:ext cx="992038" cy="336430"/>
          </a:xfrm>
          <a:prstGeom prst="rightArrow">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2" name="TextBox 11">
            <a:extLst>
              <a:ext uri="{FF2B5EF4-FFF2-40B4-BE49-F238E27FC236}">
                <a16:creationId xmlns:a16="http://schemas.microsoft.com/office/drawing/2014/main" id="{8D334370-F93C-1A4D-FE02-40013C20F9D8}"/>
              </a:ext>
            </a:extLst>
          </p:cNvPr>
          <p:cNvSpPr txBox="1"/>
          <p:nvPr/>
        </p:nvSpPr>
        <p:spPr>
          <a:xfrm>
            <a:off x="8694825" y="3028772"/>
            <a:ext cx="2958330" cy="338554"/>
          </a:xfrm>
          <a:prstGeom prst="rect">
            <a:avLst/>
          </a:prstGeom>
          <a:noFill/>
        </p:spPr>
        <p:txBody>
          <a:bodyPr wrap="square" rtlCol="0">
            <a:spAutoFit/>
          </a:bodyPr>
          <a:lstStyle/>
          <a:p>
            <a:pPr algn="ctr"/>
            <a:r>
              <a:rPr lang="en-GB" sz="1600" dirty="0">
                <a:solidFill>
                  <a:schemeClr val="bg1"/>
                </a:solidFill>
                <a:latin typeface="SwissReSans" pitchFamily="34" charset="0"/>
              </a:rPr>
              <a:t>Continuous glucose monitors</a:t>
            </a:r>
          </a:p>
        </p:txBody>
      </p:sp>
      <p:sp>
        <p:nvSpPr>
          <p:cNvPr id="13" name="TextBox 12">
            <a:extLst>
              <a:ext uri="{FF2B5EF4-FFF2-40B4-BE49-F238E27FC236}">
                <a16:creationId xmlns:a16="http://schemas.microsoft.com/office/drawing/2014/main" id="{8899D268-7AD2-1701-6C89-6983C6B55893}"/>
              </a:ext>
            </a:extLst>
          </p:cNvPr>
          <p:cNvSpPr txBox="1"/>
          <p:nvPr/>
        </p:nvSpPr>
        <p:spPr>
          <a:xfrm>
            <a:off x="8694825" y="6159959"/>
            <a:ext cx="2958330" cy="338554"/>
          </a:xfrm>
          <a:prstGeom prst="rect">
            <a:avLst/>
          </a:prstGeom>
          <a:noFill/>
        </p:spPr>
        <p:txBody>
          <a:bodyPr wrap="square" rtlCol="0">
            <a:spAutoFit/>
          </a:bodyPr>
          <a:lstStyle/>
          <a:p>
            <a:pPr algn="ctr"/>
            <a:r>
              <a:rPr lang="en-GB" sz="1600" dirty="0">
                <a:solidFill>
                  <a:schemeClr val="bg1"/>
                </a:solidFill>
                <a:latin typeface="SwissReSans" pitchFamily="34" charset="0"/>
              </a:rPr>
              <a:t>AI Chatbots</a:t>
            </a:r>
          </a:p>
        </p:txBody>
      </p:sp>
    </p:spTree>
    <p:extLst>
      <p:ext uri="{BB962C8B-B14F-4D97-AF65-F5344CB8AC3E}">
        <p14:creationId xmlns:p14="http://schemas.microsoft.com/office/powerpoint/2010/main" val="1207822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FF83A3-5165-423B-B43D-D9A13719F69B}"/>
              </a:ext>
            </a:extLst>
          </p:cNvPr>
          <p:cNvSpPr>
            <a:spLocks noGrp="1"/>
          </p:cNvSpPr>
          <p:nvPr>
            <p:ph type="sldNum" sz="quarter" idx="12"/>
          </p:nvPr>
        </p:nvSpPr>
        <p:spPr>
          <a:xfrm>
            <a:off x="11414762" y="6472512"/>
            <a:ext cx="287008" cy="182562"/>
          </a:xfrm>
        </p:spPr>
        <p:txBody>
          <a:bodyPr/>
          <a:lstStyle/>
          <a:p>
            <a:fld id="{5E4D2043-7E31-4A53-BD33-72A88E682172}" type="slidenum">
              <a:rPr lang="en-GB" smtClean="0"/>
              <a:pPr/>
              <a:t>5</a:t>
            </a:fld>
            <a:endParaRPr lang="en-GB"/>
          </a:p>
        </p:txBody>
      </p:sp>
      <p:sp>
        <p:nvSpPr>
          <p:cNvPr id="6" name="Title 5">
            <a:extLst>
              <a:ext uri="{FF2B5EF4-FFF2-40B4-BE49-F238E27FC236}">
                <a16:creationId xmlns:a16="http://schemas.microsoft.com/office/drawing/2014/main" id="{3BAA6434-A46B-4EA0-BD25-1EB07FEC9791}"/>
              </a:ext>
            </a:extLst>
          </p:cNvPr>
          <p:cNvSpPr>
            <a:spLocks noGrp="1"/>
          </p:cNvSpPr>
          <p:nvPr>
            <p:ph type="title"/>
          </p:nvPr>
        </p:nvSpPr>
        <p:spPr/>
        <p:txBody>
          <a:bodyPr/>
          <a:lstStyle/>
          <a:p>
            <a:r>
              <a:rPr lang="de-DE" sz="3600" dirty="0">
                <a:solidFill>
                  <a:srgbClr val="00B0F0"/>
                </a:solidFill>
              </a:rPr>
              <a:t># </a:t>
            </a:r>
            <a:r>
              <a:rPr lang="de-DE" sz="3600" dirty="0" err="1">
                <a:solidFill>
                  <a:srgbClr val="00B0F0"/>
                </a:solidFill>
              </a:rPr>
              <a:t>Artificial</a:t>
            </a:r>
            <a:r>
              <a:rPr lang="de-DE" sz="3600" dirty="0">
                <a:solidFill>
                  <a:srgbClr val="00B0F0"/>
                </a:solidFill>
              </a:rPr>
              <a:t> </a:t>
            </a:r>
            <a:r>
              <a:rPr lang="de-DE" sz="3600" dirty="0" err="1">
                <a:solidFill>
                  <a:srgbClr val="00B0F0"/>
                </a:solidFill>
              </a:rPr>
              <a:t>Intelligence</a:t>
            </a:r>
            <a:r>
              <a:rPr lang="de-DE" sz="3600" dirty="0">
                <a:solidFill>
                  <a:srgbClr val="00B0F0"/>
                </a:solidFill>
              </a:rPr>
              <a:t> 1.0</a:t>
            </a:r>
          </a:p>
        </p:txBody>
      </p:sp>
      <p:sp>
        <p:nvSpPr>
          <p:cNvPr id="5" name="TextBox 4">
            <a:extLst>
              <a:ext uri="{FF2B5EF4-FFF2-40B4-BE49-F238E27FC236}">
                <a16:creationId xmlns:a16="http://schemas.microsoft.com/office/drawing/2014/main" id="{6A9FEC45-BF11-FCF3-F1B9-487BB894EC5C}"/>
              </a:ext>
            </a:extLst>
          </p:cNvPr>
          <p:cNvSpPr txBox="1"/>
          <p:nvPr/>
        </p:nvSpPr>
        <p:spPr>
          <a:xfrm>
            <a:off x="695325" y="1534777"/>
            <a:ext cx="10820400" cy="5324535"/>
          </a:xfrm>
          <a:prstGeom prst="rect">
            <a:avLst/>
          </a:prstGeom>
          <a:noFill/>
        </p:spPr>
        <p:txBody>
          <a:bodyPr wrap="square">
            <a:spAutoFit/>
          </a:bodyPr>
          <a:lstStyle/>
          <a:p>
            <a:r>
              <a:rPr lang="en-US" sz="2000" dirty="0" err="1">
                <a:solidFill>
                  <a:srgbClr val="FFC000"/>
                </a:solidFill>
                <a:latin typeface="Cascadia Code Light" panose="020B0609020000020004" pitchFamily="49" charset="0"/>
                <a:ea typeface="Cascadia Code Light" panose="020B0609020000020004" pitchFamily="49" charset="0"/>
                <a:cs typeface="Cascadia Code Light" panose="020B0609020000020004" pitchFamily="49" charset="0"/>
              </a:rPr>
              <a:t>AI_Risk</a:t>
            </a:r>
            <a:r>
              <a:rPr lang="en-US" sz="2000" dirty="0">
                <a:solidFill>
                  <a:srgbClr val="FFC000"/>
                </a:solidFill>
                <a:latin typeface="Cascadia Code Light" panose="020B0609020000020004" pitchFamily="49" charset="0"/>
                <a:ea typeface="Cascadia Code Light" panose="020B0609020000020004" pitchFamily="49" charset="0"/>
                <a:cs typeface="Cascadia Code Light" panose="020B0609020000020004" pitchFamily="49" charset="0"/>
              </a:rPr>
              <a:t> </a:t>
            </a:r>
            <a:r>
              <a:rPr lang="en-US" sz="2000" dirty="0">
                <a:solidFill>
                  <a:schemeClr val="bg1"/>
                </a:solidFill>
                <a:latin typeface="Cascadia Code Light" panose="020B0609020000020004" pitchFamily="49" charset="0"/>
                <a:ea typeface="Cascadia Code Light" panose="020B0609020000020004" pitchFamily="49" charset="0"/>
                <a:cs typeface="Cascadia Code Light" panose="020B0609020000020004" pitchFamily="49" charset="0"/>
              </a:rPr>
              <a:t>= </a:t>
            </a:r>
            <a:r>
              <a:rPr lang="en-US" sz="2000" dirty="0">
                <a:solidFill>
                  <a:srgbClr val="00B0F0"/>
                </a:solidFill>
                <a:latin typeface="Cascadia Code Light" panose="020B0609020000020004" pitchFamily="49" charset="0"/>
                <a:ea typeface="Cascadia Code Light" panose="020B0609020000020004" pitchFamily="49" charset="0"/>
                <a:cs typeface="Cascadia Code Light" panose="020B0609020000020004" pitchFamily="49" charset="0"/>
              </a:rPr>
              <a:t>function</a:t>
            </a:r>
            <a:r>
              <a:rPr lang="en-US" sz="2000" dirty="0">
                <a:solidFill>
                  <a:schemeClr val="bg1"/>
                </a:solidFill>
                <a:latin typeface="Cascadia Code Light" panose="020B0609020000020004" pitchFamily="49" charset="0"/>
                <a:ea typeface="Cascadia Code Light" panose="020B0609020000020004" pitchFamily="49" charset="0"/>
                <a:cs typeface="Cascadia Code Light" panose="020B0609020000020004" pitchFamily="49" charset="0"/>
              </a:rPr>
              <a:t>( </a:t>
            </a:r>
          </a:p>
          <a:p>
            <a:pPr marL="895350"/>
            <a:r>
              <a:rPr lang="en-US" sz="2000" b="0" i="0" dirty="0">
                <a:solidFill>
                  <a:schemeClr val="bg1"/>
                </a:solidFill>
                <a:effectLst/>
                <a:latin typeface="Cascadia Code Light" panose="020B0609020000020004" pitchFamily="49" charset="0"/>
                <a:ea typeface="Cascadia Code Light" panose="020B0609020000020004" pitchFamily="49" charset="0"/>
                <a:cs typeface="Cascadia Code Light" panose="020B0609020000020004" pitchFamily="49" charset="0"/>
              </a:rPr>
              <a:t>	</a:t>
            </a:r>
            <a:r>
              <a:rPr lang="en-US" sz="2000" dirty="0">
                <a:solidFill>
                  <a:schemeClr val="bg1"/>
                </a:solidFill>
                <a:latin typeface="Cascadia Code Light" panose="020B0609020000020004" pitchFamily="49" charset="0"/>
                <a:ea typeface="Cascadia Code Light" panose="020B0609020000020004" pitchFamily="49" charset="0"/>
                <a:cs typeface="Cascadia Code Light" panose="020B0609020000020004" pitchFamily="49" charset="0"/>
              </a:rPr>
              <a:t>transparency,</a:t>
            </a:r>
          </a:p>
          <a:p>
            <a:pPr marL="895350"/>
            <a:r>
              <a:rPr lang="en-US" sz="2000" dirty="0">
                <a:solidFill>
                  <a:schemeClr val="bg1"/>
                </a:solidFill>
                <a:latin typeface="Cascadia Code Light" panose="020B0609020000020004" pitchFamily="49" charset="0"/>
                <a:ea typeface="Cascadia Code Light" panose="020B0609020000020004" pitchFamily="49" charset="0"/>
                <a:cs typeface="Cascadia Code Light" panose="020B0609020000020004" pitchFamily="49" charset="0"/>
              </a:rPr>
              <a:t>bias and discrimination,</a:t>
            </a:r>
          </a:p>
          <a:p>
            <a:pPr marL="895350"/>
            <a:r>
              <a:rPr lang="en-US" sz="2000" dirty="0">
                <a:solidFill>
                  <a:schemeClr val="bg1"/>
                </a:solidFill>
                <a:latin typeface="Cascadia Code Light" panose="020B0609020000020004" pitchFamily="49" charset="0"/>
                <a:ea typeface="Cascadia Code Light" panose="020B0609020000020004" pitchFamily="49" charset="0"/>
                <a:cs typeface="Cascadia Code Light" panose="020B0609020000020004" pitchFamily="49" charset="0"/>
              </a:rPr>
              <a:t>privacy and </a:t>
            </a:r>
            <a:r>
              <a:rPr lang="en-US" sz="2000" dirty="0" err="1">
                <a:solidFill>
                  <a:schemeClr val="bg1"/>
                </a:solidFill>
                <a:latin typeface="Cascadia Code Light" panose="020B0609020000020004" pitchFamily="49" charset="0"/>
                <a:ea typeface="Cascadia Code Light" panose="020B0609020000020004" pitchFamily="49" charset="0"/>
                <a:cs typeface="Cascadia Code Light" panose="020B0609020000020004" pitchFamily="49" charset="0"/>
              </a:rPr>
              <a:t>ethics,fakes</a:t>
            </a:r>
            <a:r>
              <a:rPr lang="en-US" sz="2000" dirty="0">
                <a:solidFill>
                  <a:schemeClr val="bg1"/>
                </a:solidFill>
                <a:latin typeface="Cascadia Code Light" panose="020B0609020000020004" pitchFamily="49" charset="0"/>
                <a:ea typeface="Cascadia Code Light" panose="020B0609020000020004" pitchFamily="49" charset="0"/>
                <a:cs typeface="Cascadia Code Light" panose="020B0609020000020004" pitchFamily="49" charset="0"/>
              </a:rPr>
              <a:t>, </a:t>
            </a:r>
          </a:p>
          <a:p>
            <a:pPr marL="895350"/>
            <a:r>
              <a:rPr lang="en-US" sz="2000" dirty="0">
                <a:solidFill>
                  <a:schemeClr val="bg1"/>
                </a:solidFill>
                <a:latin typeface="Cascadia Code Light" panose="020B0609020000020004" pitchFamily="49" charset="0"/>
                <a:ea typeface="Cascadia Code Light" panose="020B0609020000020004" pitchFamily="49" charset="0"/>
                <a:cs typeface="Cascadia Code Light" panose="020B0609020000020004" pitchFamily="49" charset="0"/>
              </a:rPr>
              <a:t>polarization, addiction,</a:t>
            </a:r>
          </a:p>
          <a:p>
            <a:pPr marL="895350"/>
            <a:r>
              <a:rPr lang="en-US" sz="2000" dirty="0">
                <a:solidFill>
                  <a:schemeClr val="bg1"/>
                </a:solidFill>
                <a:latin typeface="Cascadia Code Light" panose="020B0609020000020004" pitchFamily="49" charset="0"/>
                <a:ea typeface="Cascadia Code Light" panose="020B0609020000020004" pitchFamily="49" charset="0"/>
                <a:cs typeface="Cascadia Code Light" panose="020B0609020000020004" pitchFamily="49" charset="0"/>
              </a:rPr>
              <a:t>security, influencer, </a:t>
            </a:r>
          </a:p>
          <a:p>
            <a:pPr marL="895350"/>
            <a:r>
              <a:rPr lang="en-US" sz="2000" dirty="0">
                <a:solidFill>
                  <a:schemeClr val="bg1"/>
                </a:solidFill>
                <a:latin typeface="Cascadia Code Light" panose="020B0609020000020004" pitchFamily="49" charset="0"/>
                <a:ea typeface="Cascadia Code Light" panose="020B0609020000020004" pitchFamily="49" charset="0"/>
                <a:cs typeface="Cascadia Code Light" panose="020B0609020000020004" pitchFamily="49" charset="0"/>
              </a:rPr>
              <a:t>complexity)</a:t>
            </a:r>
          </a:p>
          <a:p>
            <a:endParaRPr lang="en-US" sz="2000" dirty="0">
              <a:solidFill>
                <a:schemeClr val="bg1"/>
              </a:solidFill>
              <a:latin typeface="Cascadia Code Light" panose="020B0609020000020004" pitchFamily="49" charset="0"/>
              <a:ea typeface="Cascadia Code Light" panose="020B0609020000020004" pitchFamily="49" charset="0"/>
              <a:cs typeface="Cascadia Code Light" panose="020B0609020000020004" pitchFamily="49" charset="0"/>
            </a:endParaRPr>
          </a:p>
          <a:p>
            <a:r>
              <a:rPr lang="en-US" sz="2000" dirty="0" err="1">
                <a:solidFill>
                  <a:srgbClr val="FFC000"/>
                </a:solidFill>
                <a:latin typeface="Cascadia Code Light" panose="020B0609020000020004" pitchFamily="49" charset="0"/>
                <a:ea typeface="Cascadia Code Light" panose="020B0609020000020004" pitchFamily="49" charset="0"/>
                <a:cs typeface="Cascadia Code Light" panose="020B0609020000020004" pitchFamily="49" charset="0"/>
              </a:rPr>
              <a:t>AI_Opportunities</a:t>
            </a:r>
            <a:r>
              <a:rPr lang="en-US" sz="2000" dirty="0">
                <a:solidFill>
                  <a:srgbClr val="FFC000"/>
                </a:solidFill>
                <a:latin typeface="Cascadia Code Light" panose="020B0609020000020004" pitchFamily="49" charset="0"/>
                <a:ea typeface="Cascadia Code Light" panose="020B0609020000020004" pitchFamily="49" charset="0"/>
                <a:cs typeface="Cascadia Code Light" panose="020B0609020000020004" pitchFamily="49" charset="0"/>
              </a:rPr>
              <a:t> </a:t>
            </a:r>
            <a:r>
              <a:rPr lang="en-US" sz="2000" dirty="0">
                <a:solidFill>
                  <a:schemeClr val="bg1"/>
                </a:solidFill>
                <a:latin typeface="Cascadia Code Light" panose="020B0609020000020004" pitchFamily="49" charset="0"/>
                <a:ea typeface="Cascadia Code Light" panose="020B0609020000020004" pitchFamily="49" charset="0"/>
                <a:cs typeface="Cascadia Code Light" panose="020B0609020000020004" pitchFamily="49" charset="0"/>
              </a:rPr>
              <a:t>= </a:t>
            </a:r>
            <a:r>
              <a:rPr lang="en-US" sz="2000" dirty="0">
                <a:solidFill>
                  <a:srgbClr val="00B0F0"/>
                </a:solidFill>
                <a:latin typeface="Cascadia Code Light" panose="020B0609020000020004" pitchFamily="49" charset="0"/>
                <a:ea typeface="Cascadia Code Light" panose="020B0609020000020004" pitchFamily="49" charset="0"/>
                <a:cs typeface="Cascadia Code Light" panose="020B0609020000020004" pitchFamily="49" charset="0"/>
              </a:rPr>
              <a:t>function</a:t>
            </a:r>
            <a:r>
              <a:rPr lang="en-US" sz="2000" dirty="0">
                <a:solidFill>
                  <a:schemeClr val="bg1"/>
                </a:solidFill>
                <a:latin typeface="Cascadia Code Light" panose="020B0609020000020004" pitchFamily="49" charset="0"/>
                <a:ea typeface="Cascadia Code Light" panose="020B0609020000020004" pitchFamily="49" charset="0"/>
                <a:cs typeface="Cascadia Code Light" panose="020B0609020000020004" pitchFamily="49" charset="0"/>
              </a:rPr>
              <a:t>(</a:t>
            </a:r>
          </a:p>
          <a:p>
            <a:pPr marL="895350"/>
            <a:r>
              <a:rPr lang="en-US" sz="2000" dirty="0">
                <a:solidFill>
                  <a:schemeClr val="bg1"/>
                </a:solidFill>
                <a:latin typeface="Cascadia Code Light" panose="020B0609020000020004" pitchFamily="49" charset="0"/>
                <a:ea typeface="Cascadia Code Light" panose="020B0609020000020004" pitchFamily="49" charset="0"/>
                <a:cs typeface="Cascadia Code Light" panose="020B0609020000020004" pitchFamily="49" charset="0"/>
              </a:rPr>
              <a:t>reduce human error,</a:t>
            </a:r>
          </a:p>
          <a:p>
            <a:pPr marL="895350"/>
            <a:r>
              <a:rPr lang="en-US" sz="2000" dirty="0">
                <a:solidFill>
                  <a:schemeClr val="bg1"/>
                </a:solidFill>
                <a:latin typeface="Cascadia Code Light" panose="020B0609020000020004" pitchFamily="49" charset="0"/>
                <a:ea typeface="Cascadia Code Light" panose="020B0609020000020004" pitchFamily="49" charset="0"/>
                <a:cs typeface="Cascadia Code Light" panose="020B0609020000020004" pitchFamily="49" charset="0"/>
              </a:rPr>
              <a:t>solve complex problems, </a:t>
            </a:r>
          </a:p>
          <a:p>
            <a:pPr marL="895350"/>
            <a:r>
              <a:rPr lang="en-US" sz="2000" dirty="0">
                <a:solidFill>
                  <a:schemeClr val="bg1"/>
                </a:solidFill>
                <a:latin typeface="Cascadia Code Light" panose="020B0609020000020004" pitchFamily="49" charset="0"/>
                <a:ea typeface="Cascadia Code Light" panose="020B0609020000020004" pitchFamily="49" charset="0"/>
                <a:cs typeface="Cascadia Code Light" panose="020B0609020000020004" pitchFamily="49" charset="0"/>
              </a:rPr>
              <a:t>facilitates quick decisions,</a:t>
            </a:r>
          </a:p>
          <a:p>
            <a:pPr marL="895350"/>
            <a:r>
              <a:rPr lang="en-US" sz="2000" dirty="0">
                <a:solidFill>
                  <a:schemeClr val="bg1"/>
                </a:solidFill>
                <a:latin typeface="Cascadia Code Light" panose="020B0609020000020004" pitchFamily="49" charset="0"/>
                <a:ea typeface="Cascadia Code Light" panose="020B0609020000020004" pitchFamily="49" charset="0"/>
                <a:cs typeface="Cascadia Code Light" panose="020B0609020000020004" pitchFamily="49" charset="0"/>
              </a:rPr>
              <a:t>improves processes and workflows,</a:t>
            </a:r>
          </a:p>
          <a:p>
            <a:pPr marL="895350"/>
            <a:r>
              <a:rPr lang="en-US" sz="2000" dirty="0">
                <a:solidFill>
                  <a:schemeClr val="bg1"/>
                </a:solidFill>
                <a:latin typeface="Cascadia Code Light" panose="020B0609020000020004" pitchFamily="49" charset="0"/>
                <a:ea typeface="Cascadia Code Light" panose="020B0609020000020004" pitchFamily="49" charset="0"/>
                <a:cs typeface="Cascadia Code Light" panose="020B0609020000020004" pitchFamily="49" charset="0"/>
              </a:rPr>
              <a:t>24/7)</a:t>
            </a:r>
          </a:p>
          <a:p>
            <a:endParaRPr lang="en-US" sz="2000" dirty="0">
              <a:solidFill>
                <a:schemeClr val="bg1"/>
              </a:solidFill>
              <a:latin typeface="Cascadia Code Light" panose="020B0609020000020004" pitchFamily="49" charset="0"/>
              <a:ea typeface="Cascadia Code Light" panose="020B0609020000020004" pitchFamily="49" charset="0"/>
              <a:cs typeface="Cascadia Code Light" panose="020B0609020000020004" pitchFamily="49" charset="0"/>
            </a:endParaRPr>
          </a:p>
          <a:p>
            <a:endParaRPr lang="en-US" sz="2000" dirty="0">
              <a:solidFill>
                <a:schemeClr val="bg1"/>
              </a:solidFill>
              <a:latin typeface="Cascadia Code Light" panose="020B0609020000020004" pitchFamily="49" charset="0"/>
              <a:ea typeface="Cascadia Code Light" panose="020B0609020000020004" pitchFamily="49" charset="0"/>
              <a:cs typeface="Cascadia Code Light" panose="020B0609020000020004" pitchFamily="49" charset="0"/>
            </a:endParaRPr>
          </a:p>
          <a:p>
            <a:endParaRPr lang="en-US" sz="2000" dirty="0">
              <a:solidFill>
                <a:schemeClr val="bg1"/>
              </a:solidFill>
              <a:latin typeface="Cascadia Code Light" panose="020B0609020000020004" pitchFamily="49" charset="0"/>
              <a:ea typeface="Cascadia Code Light" panose="020B0609020000020004" pitchFamily="49" charset="0"/>
              <a:cs typeface="Cascadia Code Light" panose="020B0609020000020004" pitchFamily="49" charset="0"/>
            </a:endParaRPr>
          </a:p>
        </p:txBody>
      </p:sp>
    </p:spTree>
    <p:extLst>
      <p:ext uri="{BB962C8B-B14F-4D97-AF65-F5344CB8AC3E}">
        <p14:creationId xmlns:p14="http://schemas.microsoft.com/office/powerpoint/2010/main" val="799234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FF83A3-5165-423B-B43D-D9A13719F69B}"/>
              </a:ext>
            </a:extLst>
          </p:cNvPr>
          <p:cNvSpPr>
            <a:spLocks noGrp="1"/>
          </p:cNvSpPr>
          <p:nvPr>
            <p:ph type="sldNum" sz="quarter" idx="12"/>
          </p:nvPr>
        </p:nvSpPr>
        <p:spPr>
          <a:xfrm>
            <a:off x="11414762" y="6472512"/>
            <a:ext cx="287008" cy="182562"/>
          </a:xfrm>
        </p:spPr>
        <p:txBody>
          <a:bodyPr/>
          <a:lstStyle/>
          <a:p>
            <a:fld id="{5E4D2043-7E31-4A53-BD33-72A88E682172}" type="slidenum">
              <a:rPr lang="en-GB" smtClean="0"/>
              <a:pPr/>
              <a:t>6</a:t>
            </a:fld>
            <a:endParaRPr lang="en-GB"/>
          </a:p>
        </p:txBody>
      </p:sp>
      <p:sp>
        <p:nvSpPr>
          <p:cNvPr id="6" name="Title 5">
            <a:extLst>
              <a:ext uri="{FF2B5EF4-FFF2-40B4-BE49-F238E27FC236}">
                <a16:creationId xmlns:a16="http://schemas.microsoft.com/office/drawing/2014/main" id="{3BAA6434-A46B-4EA0-BD25-1EB07FEC9791}"/>
              </a:ext>
            </a:extLst>
          </p:cNvPr>
          <p:cNvSpPr>
            <a:spLocks noGrp="1"/>
          </p:cNvSpPr>
          <p:nvPr>
            <p:ph type="title"/>
          </p:nvPr>
        </p:nvSpPr>
        <p:spPr/>
        <p:txBody>
          <a:bodyPr/>
          <a:lstStyle/>
          <a:p>
            <a:r>
              <a:rPr lang="de-DE" sz="3600" dirty="0">
                <a:solidFill>
                  <a:srgbClr val="00B0F0"/>
                </a:solidFill>
              </a:rPr>
              <a:t># </a:t>
            </a:r>
            <a:r>
              <a:rPr lang="de-DE" sz="3600" dirty="0" err="1">
                <a:solidFill>
                  <a:srgbClr val="00B0F0"/>
                </a:solidFill>
              </a:rPr>
              <a:t>Artificial</a:t>
            </a:r>
            <a:r>
              <a:rPr lang="de-DE" sz="3600" dirty="0">
                <a:solidFill>
                  <a:srgbClr val="00B0F0"/>
                </a:solidFill>
              </a:rPr>
              <a:t> </a:t>
            </a:r>
            <a:r>
              <a:rPr lang="de-DE" sz="3600" dirty="0" err="1">
                <a:solidFill>
                  <a:srgbClr val="00B0F0"/>
                </a:solidFill>
              </a:rPr>
              <a:t>Intelligence</a:t>
            </a:r>
            <a:r>
              <a:rPr lang="de-DE" sz="3600" dirty="0">
                <a:solidFill>
                  <a:srgbClr val="00B0F0"/>
                </a:solidFill>
              </a:rPr>
              <a:t> 2.0</a:t>
            </a:r>
          </a:p>
        </p:txBody>
      </p:sp>
      <p:sp>
        <p:nvSpPr>
          <p:cNvPr id="5" name="TextBox 4">
            <a:extLst>
              <a:ext uri="{FF2B5EF4-FFF2-40B4-BE49-F238E27FC236}">
                <a16:creationId xmlns:a16="http://schemas.microsoft.com/office/drawing/2014/main" id="{6A9FEC45-BF11-FCF3-F1B9-487BB894EC5C}"/>
              </a:ext>
            </a:extLst>
          </p:cNvPr>
          <p:cNvSpPr txBox="1"/>
          <p:nvPr/>
        </p:nvSpPr>
        <p:spPr>
          <a:xfrm>
            <a:off x="695325" y="1534777"/>
            <a:ext cx="10820400" cy="4555093"/>
          </a:xfrm>
          <a:prstGeom prst="rect">
            <a:avLst/>
          </a:prstGeom>
          <a:noFill/>
        </p:spPr>
        <p:txBody>
          <a:bodyPr wrap="square">
            <a:spAutoFit/>
          </a:bodyPr>
          <a:lstStyle/>
          <a:p>
            <a:r>
              <a:rPr lang="en-US" sz="2000" dirty="0" err="1">
                <a:solidFill>
                  <a:srgbClr val="FFC000"/>
                </a:solidFill>
                <a:latin typeface="Cascadia Code Light" panose="020B0609020000020004" pitchFamily="49" charset="0"/>
                <a:ea typeface="Cascadia Code Light" panose="020B0609020000020004" pitchFamily="49" charset="0"/>
                <a:cs typeface="Cascadia Code Light" panose="020B0609020000020004" pitchFamily="49" charset="0"/>
              </a:rPr>
              <a:t>AI_Actuary</a:t>
            </a:r>
            <a:endParaRPr lang="en-US" sz="2000" dirty="0">
              <a:solidFill>
                <a:schemeClr val="bg1"/>
              </a:solidFill>
              <a:latin typeface="Cascadia Code Light" panose="020B0609020000020004" pitchFamily="49" charset="0"/>
              <a:ea typeface="Cascadia Code Light" panose="020B0609020000020004" pitchFamily="49" charset="0"/>
              <a:cs typeface="Cascadia Code Light" panose="020B0609020000020004" pitchFamily="49" charset="0"/>
            </a:endParaRPr>
          </a:p>
          <a:p>
            <a:pPr marL="447675" lvl="0">
              <a:spcAft>
                <a:spcPts val="600"/>
              </a:spcAft>
            </a:pPr>
            <a:r>
              <a:rPr lang="en-US" sz="2000" dirty="0">
                <a:solidFill>
                  <a:srgbClr val="FFC000"/>
                </a:solidFill>
                <a:latin typeface="Cascadia Code Light" panose="020B0609020000020004" pitchFamily="49" charset="0"/>
                <a:ea typeface="Cascadia Code Light" panose="020B0609020000020004" pitchFamily="49" charset="0"/>
                <a:cs typeface="Cascadia Code Light" panose="020B0609020000020004" pitchFamily="49" charset="0"/>
              </a:rPr>
              <a:t>Do</a:t>
            </a:r>
            <a:r>
              <a:rPr lang="en-US" sz="2000" dirty="0">
                <a:solidFill>
                  <a:schemeClr val="bg1"/>
                </a:solidFill>
                <a:latin typeface="Cascadia Code Light" panose="020B0609020000020004" pitchFamily="49" charset="0"/>
                <a:ea typeface="Cascadia Code Light" panose="020B0609020000020004" pitchFamily="49" charset="0"/>
                <a:cs typeface="Cascadia Code Light" panose="020B0609020000020004" pitchFamily="49" charset="0"/>
              </a:rPr>
              <a:t> Understand and own the complex models</a:t>
            </a:r>
          </a:p>
          <a:p>
            <a:pPr marL="447675" lvl="0">
              <a:spcAft>
                <a:spcPts val="600"/>
              </a:spcAft>
            </a:pPr>
            <a:r>
              <a:rPr lang="en-US" sz="2000" dirty="0">
                <a:solidFill>
                  <a:srgbClr val="FFC000"/>
                </a:solidFill>
                <a:latin typeface="Cascadia Code Light" panose="020B0609020000020004" pitchFamily="49" charset="0"/>
                <a:ea typeface="Cascadia Code Light" panose="020B0609020000020004" pitchFamily="49" charset="0"/>
                <a:cs typeface="Cascadia Code Light" panose="020B0609020000020004" pitchFamily="49" charset="0"/>
              </a:rPr>
              <a:t>Do </a:t>
            </a:r>
            <a:r>
              <a:rPr lang="en-US" sz="2000" dirty="0">
                <a:solidFill>
                  <a:schemeClr val="bg1"/>
                </a:solidFill>
                <a:latin typeface="Cascadia Code Light" panose="020B0609020000020004" pitchFamily="49" charset="0"/>
                <a:ea typeface="Cascadia Code Light" panose="020B0609020000020004" pitchFamily="49" charset="0"/>
                <a:cs typeface="Cascadia Code Light" panose="020B0609020000020004" pitchFamily="49" charset="0"/>
              </a:rPr>
              <a:t>Be vigilant of potential direct or indirect pricing discriminations</a:t>
            </a:r>
            <a:endParaRPr lang="de-CH" sz="2000" dirty="0">
              <a:solidFill>
                <a:schemeClr val="bg1"/>
              </a:solidFill>
              <a:latin typeface="Cascadia Code Light" panose="020B0609020000020004" pitchFamily="49" charset="0"/>
              <a:ea typeface="Cascadia Code Light" panose="020B0609020000020004" pitchFamily="49" charset="0"/>
              <a:cs typeface="Cascadia Code Light" panose="020B0609020000020004" pitchFamily="49" charset="0"/>
            </a:endParaRPr>
          </a:p>
          <a:p>
            <a:pPr marL="447675" lvl="0">
              <a:spcAft>
                <a:spcPts val="600"/>
              </a:spcAft>
            </a:pPr>
            <a:r>
              <a:rPr lang="en-US" sz="2000" dirty="0">
                <a:solidFill>
                  <a:srgbClr val="FFC000"/>
                </a:solidFill>
                <a:latin typeface="Cascadia Code Light" panose="020B0609020000020004" pitchFamily="49" charset="0"/>
                <a:ea typeface="Cascadia Code Light" panose="020B0609020000020004" pitchFamily="49" charset="0"/>
                <a:cs typeface="Cascadia Code Light" panose="020B0609020000020004" pitchFamily="49" charset="0"/>
              </a:rPr>
              <a:t>Do </a:t>
            </a:r>
            <a:r>
              <a:rPr lang="en-US" sz="2000" dirty="0">
                <a:solidFill>
                  <a:schemeClr val="bg1"/>
                </a:solidFill>
                <a:latin typeface="Cascadia Code Light" panose="020B0609020000020004" pitchFamily="49" charset="0"/>
                <a:ea typeface="Cascadia Code Light" panose="020B0609020000020004" pitchFamily="49" charset="0"/>
                <a:cs typeface="Cascadia Code Light" panose="020B0609020000020004" pitchFamily="49" charset="0"/>
              </a:rPr>
              <a:t>Educate the community, translate in easy language, see the potential for AI use cases across the value chain – it's no longer "only" for mathematicians</a:t>
            </a:r>
            <a:endParaRPr lang="de-CH" sz="2000" dirty="0">
              <a:solidFill>
                <a:schemeClr val="bg1"/>
              </a:solidFill>
              <a:latin typeface="Cascadia Code Light" panose="020B0609020000020004" pitchFamily="49" charset="0"/>
              <a:ea typeface="Cascadia Code Light" panose="020B0609020000020004" pitchFamily="49" charset="0"/>
              <a:cs typeface="Cascadia Code Light" panose="020B0609020000020004" pitchFamily="49" charset="0"/>
            </a:endParaRPr>
          </a:p>
          <a:p>
            <a:pPr marL="447675" lvl="0">
              <a:spcAft>
                <a:spcPts val="600"/>
              </a:spcAft>
            </a:pPr>
            <a:r>
              <a:rPr lang="en-US" sz="2000" dirty="0">
                <a:solidFill>
                  <a:srgbClr val="FFC000"/>
                </a:solidFill>
                <a:latin typeface="Cascadia Code Light" panose="020B0609020000020004" pitchFamily="49" charset="0"/>
                <a:ea typeface="Cascadia Code Light" panose="020B0609020000020004" pitchFamily="49" charset="0"/>
                <a:cs typeface="Cascadia Code Light" panose="020B0609020000020004" pitchFamily="49" charset="0"/>
              </a:rPr>
              <a:t>Do </a:t>
            </a:r>
            <a:r>
              <a:rPr lang="en-US" sz="2000" dirty="0">
                <a:solidFill>
                  <a:schemeClr val="bg1"/>
                </a:solidFill>
                <a:latin typeface="Cascadia Code Light" panose="020B0609020000020004" pitchFamily="49" charset="0"/>
                <a:ea typeface="Cascadia Code Light" panose="020B0609020000020004" pitchFamily="49" charset="0"/>
                <a:cs typeface="Cascadia Code Light" panose="020B0609020000020004" pitchFamily="49" charset="0"/>
              </a:rPr>
              <a:t>Own the data to be used in AI: quality, regulation (compliance, GDPR, </a:t>
            </a:r>
            <a:r>
              <a:rPr lang="en-US" sz="2000" dirty="0" err="1">
                <a:solidFill>
                  <a:schemeClr val="bg1"/>
                </a:solidFill>
                <a:latin typeface="Cascadia Code Light" panose="020B0609020000020004" pitchFamily="49" charset="0"/>
                <a:ea typeface="Cascadia Code Light" panose="020B0609020000020004" pitchFamily="49" charset="0"/>
                <a:cs typeface="Cascadia Code Light" panose="020B0609020000020004" pitchFamily="49" charset="0"/>
              </a:rPr>
              <a:t>etc</a:t>
            </a:r>
            <a:r>
              <a:rPr lang="en-US" sz="2000" dirty="0">
                <a:solidFill>
                  <a:schemeClr val="bg1"/>
                </a:solidFill>
                <a:latin typeface="Cascadia Code Light" panose="020B0609020000020004" pitchFamily="49" charset="0"/>
                <a:ea typeface="Cascadia Code Light" panose="020B0609020000020004" pitchFamily="49" charset="0"/>
                <a:cs typeface="Cascadia Code Light" panose="020B0609020000020004" pitchFamily="49" charset="0"/>
              </a:rPr>
              <a:t>), bias</a:t>
            </a:r>
          </a:p>
          <a:p>
            <a:pPr marL="447675" lvl="0">
              <a:spcAft>
                <a:spcPts val="600"/>
              </a:spcAft>
            </a:pPr>
            <a:r>
              <a:rPr lang="en-US" sz="2000" dirty="0">
                <a:solidFill>
                  <a:srgbClr val="FFC000"/>
                </a:solidFill>
                <a:latin typeface="Cascadia Code Light" panose="020B0609020000020004" pitchFamily="49" charset="0"/>
                <a:ea typeface="Cascadia Code Light" panose="020B0609020000020004" pitchFamily="49" charset="0"/>
                <a:cs typeface="Cascadia Code Light" panose="020B0609020000020004" pitchFamily="49" charset="0"/>
              </a:rPr>
              <a:t>Do</a:t>
            </a:r>
            <a:r>
              <a:rPr lang="en-US" sz="2000" dirty="0">
                <a:solidFill>
                  <a:schemeClr val="bg1"/>
                </a:solidFill>
                <a:latin typeface="Cascadia Code Light" panose="020B0609020000020004" pitchFamily="49" charset="0"/>
                <a:ea typeface="Cascadia Code Light" panose="020B0609020000020004" pitchFamily="49" charset="0"/>
                <a:cs typeface="Cascadia Code Light" panose="020B0609020000020004" pitchFamily="49" charset="0"/>
              </a:rPr>
              <a:t> Add value by instructing the machine, interpret/validate/review the output</a:t>
            </a:r>
          </a:p>
          <a:p>
            <a:pPr marL="447675" lvl="0">
              <a:spcAft>
                <a:spcPts val="600"/>
              </a:spcAft>
            </a:pPr>
            <a:r>
              <a:rPr lang="en-US" sz="2000" dirty="0">
                <a:solidFill>
                  <a:srgbClr val="FFC000"/>
                </a:solidFill>
                <a:latin typeface="Cascadia Code Light" panose="020B0609020000020004" pitchFamily="49" charset="0"/>
                <a:ea typeface="Cascadia Code Light" panose="020B0609020000020004" pitchFamily="49" charset="0"/>
                <a:cs typeface="Cascadia Code Light" panose="020B0609020000020004" pitchFamily="49" charset="0"/>
              </a:rPr>
              <a:t>Do</a:t>
            </a:r>
            <a:r>
              <a:rPr lang="en-US" sz="2000" dirty="0">
                <a:solidFill>
                  <a:schemeClr val="bg1"/>
                </a:solidFill>
                <a:latin typeface="Cascadia Code Light" panose="020B0609020000020004" pitchFamily="49" charset="0"/>
                <a:ea typeface="Cascadia Code Light" panose="020B0609020000020004" pitchFamily="49" charset="0"/>
                <a:cs typeface="Cascadia Code Light" panose="020B0609020000020004" pitchFamily="49" charset="0"/>
              </a:rPr>
              <a:t> Upskill</a:t>
            </a:r>
          </a:p>
          <a:p>
            <a:pPr marL="447675" lvl="0">
              <a:spcAft>
                <a:spcPts val="600"/>
              </a:spcAft>
            </a:pPr>
            <a:r>
              <a:rPr lang="en-US" sz="2000" dirty="0">
                <a:solidFill>
                  <a:srgbClr val="FFC000"/>
                </a:solidFill>
                <a:latin typeface="Cascadia Code Light" panose="020B0609020000020004" pitchFamily="49" charset="0"/>
                <a:ea typeface="Cascadia Code Light" panose="020B0609020000020004" pitchFamily="49" charset="0"/>
                <a:cs typeface="Cascadia Code Light" panose="020B0609020000020004" pitchFamily="49" charset="0"/>
              </a:rPr>
              <a:t>Do</a:t>
            </a:r>
            <a:r>
              <a:rPr lang="en-US" sz="2000" dirty="0">
                <a:solidFill>
                  <a:schemeClr val="bg1"/>
                </a:solidFill>
                <a:latin typeface="Cascadia Code Light" panose="020B0609020000020004" pitchFamily="49" charset="0"/>
                <a:ea typeface="Cascadia Code Light" panose="020B0609020000020004" pitchFamily="49" charset="0"/>
                <a:cs typeface="Cascadia Code Light" panose="020B0609020000020004" pitchFamily="49" charset="0"/>
              </a:rPr>
              <a:t> Challenge </a:t>
            </a:r>
            <a:r>
              <a:rPr lang="en-US" sz="2000">
                <a:solidFill>
                  <a:schemeClr val="bg1"/>
                </a:solidFill>
                <a:latin typeface="Cascadia Code Light" panose="020B0609020000020004" pitchFamily="49" charset="0"/>
                <a:ea typeface="Cascadia Code Light" panose="020B0609020000020004" pitchFamily="49" charset="0"/>
                <a:cs typeface="Cascadia Code Light" panose="020B0609020000020004" pitchFamily="49" charset="0"/>
              </a:rPr>
              <a:t>the outcome</a:t>
            </a:r>
            <a:endParaRPr lang="en-US" sz="2000" dirty="0">
              <a:solidFill>
                <a:schemeClr val="bg1"/>
              </a:solidFill>
              <a:latin typeface="Cascadia Code Light" panose="020B0609020000020004" pitchFamily="49" charset="0"/>
              <a:ea typeface="Cascadia Code Light" panose="020B0609020000020004" pitchFamily="49" charset="0"/>
              <a:cs typeface="Cascadia Code Light" panose="020B0609020000020004" pitchFamily="49" charset="0"/>
            </a:endParaRPr>
          </a:p>
        </p:txBody>
      </p:sp>
    </p:spTree>
    <p:extLst>
      <p:ext uri="{BB962C8B-B14F-4D97-AF65-F5344CB8AC3E}">
        <p14:creationId xmlns:p14="http://schemas.microsoft.com/office/powerpoint/2010/main" val="3463907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F80827-1B7C-48F5-9CCF-F060416A1AFA}"/>
              </a:ext>
            </a:extLst>
          </p:cNvPr>
          <p:cNvSpPr>
            <a:spLocks noGrp="1"/>
          </p:cNvSpPr>
          <p:nvPr>
            <p:ph type="sldNum" sz="quarter" idx="12"/>
          </p:nvPr>
        </p:nvSpPr>
        <p:spPr/>
        <p:txBody>
          <a:bodyPr/>
          <a:lstStyle/>
          <a:p>
            <a:fld id="{5E4D2043-7E31-4A53-BD33-72A88E682172}" type="slidenum">
              <a:rPr lang="en-GB" smtClean="0"/>
              <a:pPr/>
              <a:t>7</a:t>
            </a:fld>
            <a:endParaRPr lang="en-GB" dirty="0"/>
          </a:p>
        </p:txBody>
      </p:sp>
      <p:pic>
        <p:nvPicPr>
          <p:cNvPr id="3" name="Picture Placeholder 12">
            <a:extLst>
              <a:ext uri="{FF2B5EF4-FFF2-40B4-BE49-F238E27FC236}">
                <a16:creationId xmlns:a16="http://schemas.microsoft.com/office/drawing/2014/main" id="{4C7B9CD2-D452-C3B4-1C44-24F496EDEC69}"/>
              </a:ext>
            </a:extLst>
          </p:cNvPr>
          <p:cNvPicPr>
            <a:picLocks noChangeAspect="1"/>
          </p:cNvPicPr>
          <p:nvPr>
            <p:custDataLst>
              <p:tags r:id="rId1"/>
            </p:custDataLst>
          </p:nvPr>
        </p:nvPicPr>
        <p:blipFill>
          <a:blip r:embed="rId3">
            <a:alphaModFix amt="2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6">
            <a:extLst>
              <a:ext uri="{FF2B5EF4-FFF2-40B4-BE49-F238E27FC236}">
                <a16:creationId xmlns:a16="http://schemas.microsoft.com/office/drawing/2014/main" id="{52D158C3-DEC2-82F2-A488-7EF22218BD27}"/>
              </a:ext>
            </a:extLst>
          </p:cNvPr>
          <p:cNvSpPr>
            <a:spLocks noGrp="1"/>
          </p:cNvSpPr>
          <p:nvPr>
            <p:ph type="title"/>
          </p:nvPr>
        </p:nvSpPr>
        <p:spPr>
          <a:xfrm>
            <a:off x="684520" y="2055555"/>
            <a:ext cx="11017250" cy="3345948"/>
          </a:xfrm>
        </p:spPr>
        <p:txBody>
          <a:bodyPr/>
          <a:lstStyle/>
          <a:p>
            <a:r>
              <a:rPr lang="en-GB" sz="4400" dirty="0">
                <a:ea typeface="Calibri" panose="020F0502020204030204" pitchFamily="34" charset="0"/>
                <a:cs typeface="Arial" panose="020B0604020202020204" pitchFamily="34" charset="0"/>
              </a:rPr>
              <a:t>Let's take a step back, what limits do we impose on our customers that are likely to be seen as unfair and will therefore lead to intervention?</a:t>
            </a:r>
            <a:endParaRPr lang="en-GB" sz="4400" dirty="0"/>
          </a:p>
        </p:txBody>
      </p:sp>
      <p:sp>
        <p:nvSpPr>
          <p:cNvPr id="5" name="Title 3">
            <a:extLst>
              <a:ext uri="{FF2B5EF4-FFF2-40B4-BE49-F238E27FC236}">
                <a16:creationId xmlns:a16="http://schemas.microsoft.com/office/drawing/2014/main" id="{F366742F-1BA3-FEFF-7B84-5019F597CDCA}"/>
              </a:ext>
            </a:extLst>
          </p:cNvPr>
          <p:cNvSpPr txBox="1">
            <a:spLocks/>
          </p:cNvSpPr>
          <p:nvPr/>
        </p:nvSpPr>
        <p:spPr bwMode="black">
          <a:xfrm>
            <a:off x="0" y="-711"/>
            <a:ext cx="12191999" cy="1385510"/>
          </a:xfrm>
          <a:prstGeom prst="rect">
            <a:avLst/>
          </a:prstGeom>
          <a:solidFill>
            <a:srgbClr val="004032"/>
          </a:solidFill>
        </p:spPr>
        <p:txBody>
          <a:bodyPr vert="horz" lIns="0" tIns="0" rIns="0" bIns="0" rtlCol="0" anchor="t" anchorCtr="0">
            <a:no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br>
              <a:rPr lang="en-GB" sz="3600" dirty="0">
                <a:solidFill>
                  <a:schemeClr val="bg1"/>
                </a:solidFill>
              </a:rPr>
            </a:br>
            <a:r>
              <a:rPr lang="en-GB" sz="3600" dirty="0">
                <a:solidFill>
                  <a:schemeClr val="bg1"/>
                </a:solidFill>
              </a:rPr>
              <a:t>     The regulatory </a:t>
            </a:r>
            <a:r>
              <a:rPr lang="en-GB" sz="3600" strike="sngStrike" dirty="0">
                <a:solidFill>
                  <a:schemeClr val="bg1"/>
                </a:solidFill>
              </a:rPr>
              <a:t>challenges</a:t>
            </a:r>
            <a:r>
              <a:rPr lang="en-GB" sz="3600" dirty="0">
                <a:solidFill>
                  <a:schemeClr val="bg1"/>
                </a:solidFill>
              </a:rPr>
              <a:t> opportunities</a:t>
            </a:r>
          </a:p>
        </p:txBody>
      </p:sp>
    </p:spTree>
    <p:extLst>
      <p:ext uri="{BB962C8B-B14F-4D97-AF65-F5344CB8AC3E}">
        <p14:creationId xmlns:p14="http://schemas.microsoft.com/office/powerpoint/2010/main" val="135151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2">
            <a:extLst>
              <a:ext uri="{FF2B5EF4-FFF2-40B4-BE49-F238E27FC236}">
                <a16:creationId xmlns:a16="http://schemas.microsoft.com/office/drawing/2014/main" id="{E0BD767A-28B1-D76B-B4EA-CF54160D5C09}"/>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3" name="Slide Number Placeholder 2">
            <a:extLst>
              <a:ext uri="{FF2B5EF4-FFF2-40B4-BE49-F238E27FC236}">
                <a16:creationId xmlns:a16="http://schemas.microsoft.com/office/drawing/2014/main" id="{88DB9108-937F-4225-88A7-4F417403D877}"/>
              </a:ext>
            </a:extLst>
          </p:cNvPr>
          <p:cNvSpPr>
            <a:spLocks noGrp="1"/>
          </p:cNvSpPr>
          <p:nvPr>
            <p:ph type="sldNum" sz="quarter" idx="12"/>
          </p:nvPr>
        </p:nvSpPr>
        <p:spPr/>
        <p:txBody>
          <a:bodyPr/>
          <a:lstStyle/>
          <a:p>
            <a:fld id="{5E4D2043-7E31-4A53-BD33-72A88E682172}" type="slidenum">
              <a:rPr lang="en-GB" smtClean="0"/>
              <a:pPr/>
              <a:t>8</a:t>
            </a:fld>
            <a:endParaRPr lang="en-GB" dirty="0"/>
          </a:p>
        </p:txBody>
      </p:sp>
      <p:sp>
        <p:nvSpPr>
          <p:cNvPr id="4" name="Title 3">
            <a:extLst>
              <a:ext uri="{FF2B5EF4-FFF2-40B4-BE49-F238E27FC236}">
                <a16:creationId xmlns:a16="http://schemas.microsoft.com/office/drawing/2014/main" id="{A28F256A-5B3F-41CE-B25C-92804DE2E23B}"/>
              </a:ext>
            </a:extLst>
          </p:cNvPr>
          <p:cNvSpPr>
            <a:spLocks noGrp="1"/>
          </p:cNvSpPr>
          <p:nvPr>
            <p:ph type="title"/>
          </p:nvPr>
        </p:nvSpPr>
        <p:spPr>
          <a:xfrm>
            <a:off x="0" y="-711"/>
            <a:ext cx="12191999" cy="1385510"/>
          </a:xfrm>
          <a:solidFill>
            <a:srgbClr val="004032"/>
          </a:solidFill>
        </p:spPr>
        <p:txBody>
          <a:bodyPr/>
          <a:lstStyle/>
          <a:p>
            <a:br>
              <a:rPr lang="en-GB" sz="3600" dirty="0"/>
            </a:br>
            <a:r>
              <a:rPr lang="en-GB" sz="3600" dirty="0"/>
              <a:t>     The regulatory </a:t>
            </a:r>
            <a:r>
              <a:rPr lang="en-GB" sz="3600" strike="sngStrike" dirty="0"/>
              <a:t>challenges</a:t>
            </a:r>
            <a:r>
              <a:rPr lang="en-GB" sz="3600" dirty="0"/>
              <a:t> opportunities</a:t>
            </a:r>
          </a:p>
        </p:txBody>
      </p:sp>
      <p:sp>
        <p:nvSpPr>
          <p:cNvPr id="5" name="Text Placeholder 4">
            <a:extLst>
              <a:ext uri="{FF2B5EF4-FFF2-40B4-BE49-F238E27FC236}">
                <a16:creationId xmlns:a16="http://schemas.microsoft.com/office/drawing/2014/main" id="{08581587-C9FE-431B-90B3-B7C3EBE69A61}"/>
              </a:ext>
            </a:extLst>
          </p:cNvPr>
          <p:cNvSpPr>
            <a:spLocks noGrp="1"/>
          </p:cNvSpPr>
          <p:nvPr>
            <p:ph type="body" sz="quarter" idx="14"/>
          </p:nvPr>
        </p:nvSpPr>
        <p:spPr>
          <a:xfrm>
            <a:off x="8520207" y="2465294"/>
            <a:ext cx="2880000" cy="2880000"/>
          </a:xfrm>
        </p:spPr>
        <p:txBody>
          <a:bodyPr/>
          <a:lstStyle/>
          <a:p>
            <a:r>
              <a:rPr lang="en-GB" b="1" dirty="0"/>
              <a:t>industry failures</a:t>
            </a:r>
          </a:p>
        </p:txBody>
      </p:sp>
      <p:sp>
        <p:nvSpPr>
          <p:cNvPr id="6" name="Text Placeholder 5">
            <a:extLst>
              <a:ext uri="{FF2B5EF4-FFF2-40B4-BE49-F238E27FC236}">
                <a16:creationId xmlns:a16="http://schemas.microsoft.com/office/drawing/2014/main" id="{3A16A60D-750E-41C2-801B-A634953F7BA1}"/>
              </a:ext>
            </a:extLst>
          </p:cNvPr>
          <p:cNvSpPr>
            <a:spLocks noGrp="1"/>
          </p:cNvSpPr>
          <p:nvPr>
            <p:ph type="body" sz="quarter" idx="15"/>
          </p:nvPr>
        </p:nvSpPr>
        <p:spPr>
          <a:xfrm>
            <a:off x="808852" y="2465294"/>
            <a:ext cx="2880000" cy="2880000"/>
          </a:xfrm>
        </p:spPr>
        <p:txBody>
          <a:bodyPr/>
          <a:lstStyle/>
          <a:p>
            <a:r>
              <a:rPr lang="en-GB" b="1" dirty="0"/>
              <a:t>technologies</a:t>
            </a:r>
          </a:p>
        </p:txBody>
      </p:sp>
      <p:sp>
        <p:nvSpPr>
          <p:cNvPr id="7" name="Text Placeholder 6">
            <a:extLst>
              <a:ext uri="{FF2B5EF4-FFF2-40B4-BE49-F238E27FC236}">
                <a16:creationId xmlns:a16="http://schemas.microsoft.com/office/drawing/2014/main" id="{1649E9DE-4460-408F-9E10-A39184EE7BE7}"/>
              </a:ext>
            </a:extLst>
          </p:cNvPr>
          <p:cNvSpPr>
            <a:spLocks noGrp="1"/>
          </p:cNvSpPr>
          <p:nvPr>
            <p:ph type="body" sz="quarter" idx="16"/>
          </p:nvPr>
        </p:nvSpPr>
        <p:spPr>
          <a:xfrm>
            <a:off x="4456985" y="2465294"/>
            <a:ext cx="2880000" cy="2880000"/>
          </a:xfrm>
        </p:spPr>
        <p:txBody>
          <a:bodyPr/>
          <a:lstStyle/>
          <a:p>
            <a:r>
              <a:rPr lang="en-GB" b="1" dirty="0"/>
              <a:t>unfair treatment</a:t>
            </a:r>
          </a:p>
        </p:txBody>
      </p:sp>
      <p:pic>
        <p:nvPicPr>
          <p:cNvPr id="14" name="Picture 13">
            <a:extLst>
              <a:ext uri="{FF2B5EF4-FFF2-40B4-BE49-F238E27FC236}">
                <a16:creationId xmlns:a16="http://schemas.microsoft.com/office/drawing/2014/main" id="{B77AC48E-8C91-B2D7-72F5-CD08D39D06AC}"/>
              </a:ext>
            </a:extLst>
          </p:cNvPr>
          <p:cNvPicPr>
            <a:picLocks/>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2140018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DD02FE-8949-4F32-89F4-7EA6D8C5BFDB}"/>
              </a:ext>
            </a:extLst>
          </p:cNvPr>
          <p:cNvSpPr>
            <a:spLocks noGrp="1"/>
          </p:cNvSpPr>
          <p:nvPr>
            <p:ph type="sldNum" sz="quarter" idx="12"/>
          </p:nvPr>
        </p:nvSpPr>
        <p:spPr>
          <a:xfrm>
            <a:off x="11414762" y="6472512"/>
            <a:ext cx="287008" cy="182562"/>
          </a:xfrm>
        </p:spPr>
        <p:txBody>
          <a:bodyPr/>
          <a:lstStyle/>
          <a:p>
            <a:fld id="{5E4D2043-7E31-4A53-BD33-72A88E682172}" type="slidenum">
              <a:rPr lang="en-GB" smtClean="0"/>
              <a:pPr/>
              <a:t>9</a:t>
            </a:fld>
            <a:endParaRPr lang="en-GB" dirty="0"/>
          </a:p>
        </p:txBody>
      </p:sp>
      <p:sp>
        <p:nvSpPr>
          <p:cNvPr id="3" name="Rectangle 2">
            <a:extLst>
              <a:ext uri="{FF2B5EF4-FFF2-40B4-BE49-F238E27FC236}">
                <a16:creationId xmlns:a16="http://schemas.microsoft.com/office/drawing/2014/main" id="{BD5753EA-7F96-4DF0-8C09-57B3F326D7C9}"/>
              </a:ext>
            </a:extLst>
          </p:cNvPr>
          <p:cNvSpPr>
            <a:spLocks/>
          </p:cNvSpPr>
          <p:nvPr/>
        </p:nvSpPr>
        <p:spPr>
          <a:xfrm>
            <a:off x="695325" y="1421384"/>
            <a:ext cx="8522566" cy="43088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ct val="80000"/>
              </a:lnSpc>
            </a:pPr>
            <a:r>
              <a:rPr lang="en-US" sz="5000" b="1" dirty="0">
                <a:solidFill>
                  <a:schemeClr val="accent1"/>
                </a:solidFill>
                <a:latin typeface="+mj-lt"/>
              </a:rPr>
              <a:t>The evolving actuary</a:t>
            </a:r>
            <a:r>
              <a:rPr lang="en-US" sz="5000" dirty="0">
                <a:solidFill>
                  <a:schemeClr val="accent1"/>
                </a:solidFill>
                <a:latin typeface="+mj-lt"/>
              </a:rPr>
              <a:t>: from containment to </a:t>
            </a:r>
            <a:r>
              <a:rPr lang="en-US" sz="5000" dirty="0">
                <a:solidFill>
                  <a:srgbClr val="92D050"/>
                </a:solidFill>
                <a:latin typeface="+mj-lt"/>
              </a:rPr>
              <a:t>contaminant,</a:t>
            </a:r>
            <a:r>
              <a:rPr lang="en-US" sz="5000" dirty="0">
                <a:solidFill>
                  <a:schemeClr val="accent1"/>
                </a:solidFill>
                <a:latin typeface="+mj-lt"/>
              </a:rPr>
              <a:t> from risk calculator to </a:t>
            </a:r>
            <a:r>
              <a:rPr lang="en-US" sz="5000" dirty="0">
                <a:solidFill>
                  <a:srgbClr val="92D050"/>
                </a:solidFill>
                <a:latin typeface="+mj-lt"/>
              </a:rPr>
              <a:t>calculated risk taker</a:t>
            </a:r>
            <a:r>
              <a:rPr lang="en-US" sz="5000" dirty="0">
                <a:solidFill>
                  <a:schemeClr val="accent1"/>
                </a:solidFill>
                <a:latin typeface="+mj-lt"/>
              </a:rPr>
              <a:t>. Scan the horizon for </a:t>
            </a:r>
            <a:r>
              <a:rPr lang="en-US" sz="5000" dirty="0">
                <a:solidFill>
                  <a:srgbClr val="92D050"/>
                </a:solidFill>
                <a:latin typeface="+mj-lt"/>
              </a:rPr>
              <a:t>long term risks</a:t>
            </a:r>
            <a:r>
              <a:rPr lang="en-US" sz="5000" dirty="0">
                <a:solidFill>
                  <a:schemeClr val="accent1"/>
                </a:solidFill>
                <a:latin typeface="+mj-lt"/>
              </a:rPr>
              <a:t>: no only biometric but societal technological, geopolitical</a:t>
            </a:r>
            <a:r>
              <a:rPr lang="en-GB" sz="5000" dirty="0">
                <a:solidFill>
                  <a:schemeClr val="accent1"/>
                </a:solidFill>
                <a:latin typeface="+mj-lt"/>
              </a:rPr>
              <a:t>.</a:t>
            </a:r>
          </a:p>
        </p:txBody>
      </p:sp>
      <p:pic>
        <p:nvPicPr>
          <p:cNvPr id="4" name="Picture 3">
            <a:extLst>
              <a:ext uri="{FF2B5EF4-FFF2-40B4-BE49-F238E27FC236}">
                <a16:creationId xmlns:a16="http://schemas.microsoft.com/office/drawing/2014/main" id="{F47DD606-9E65-6B87-F266-F23FC478D7A2}"/>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5032481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NGUAGE" val="2057"/>
  <p:tag name="CLASSIFICATION" val="0"/>
  <p:tag name="AIPLABEL" val="Internal"/>
  <p:tag name="VERSINFO" val="SR2000"/>
  <p:tag name="COLORTHEME" val="2"/>
</p:tagLst>
</file>

<file path=ppt/tags/tag10.xml><?xml version="1.0" encoding="utf-8"?>
<p:tagLst xmlns:a="http://schemas.openxmlformats.org/drawingml/2006/main" xmlns:r="http://schemas.openxmlformats.org/officeDocument/2006/relationships" xmlns:p="http://schemas.openxmlformats.org/presentationml/2006/main">
  <p:tag name="SHAPETYPE" val="Gradient"/>
</p:tagLst>
</file>

<file path=ppt/tags/tag100.xml><?xml version="1.0" encoding="utf-8"?>
<p:tagLst xmlns:a="http://schemas.openxmlformats.org/drawingml/2006/main" xmlns:r="http://schemas.openxmlformats.org/officeDocument/2006/relationships" xmlns:p="http://schemas.openxmlformats.org/presentationml/2006/main">
  <p:tag name="SHAPETYPE" val="footer"/>
</p:tagLst>
</file>

<file path=ppt/tags/tag101.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0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3.xml><?xml version="1.0" encoding="utf-8"?>
<p:tagLst xmlns:a="http://schemas.openxmlformats.org/drawingml/2006/main" xmlns:r="http://schemas.openxmlformats.org/officeDocument/2006/relationships" xmlns:p="http://schemas.openxmlformats.org/presentationml/2006/main">
  <p:tag name="SHAPETYPE" val="footer"/>
</p:tagLst>
</file>

<file path=ppt/tags/tag104.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0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6.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0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8.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0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1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11.xml><?xml version="1.0" encoding="utf-8"?>
<p:tagLst xmlns:a="http://schemas.openxmlformats.org/drawingml/2006/main" xmlns:r="http://schemas.openxmlformats.org/officeDocument/2006/relationships" xmlns:p="http://schemas.openxmlformats.org/presentationml/2006/main">
  <p:tag name="SHAPETYPE" val="footer"/>
</p:tagLst>
</file>

<file path=ppt/tags/tag112.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1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4.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1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6.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1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8.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1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2.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20.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2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22.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2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24.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2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26.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2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28.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2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30.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3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32.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3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34.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3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36.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3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38.xml><?xml version="1.0" encoding="utf-8"?>
<p:tagLst xmlns:a="http://schemas.openxmlformats.org/drawingml/2006/main" xmlns:r="http://schemas.openxmlformats.org/officeDocument/2006/relationships" xmlns:p="http://schemas.openxmlformats.org/presentationml/2006/main">
  <p:tag name="SHAPETYPE" val="footer"/>
</p:tagLst>
</file>

<file path=ppt/tags/tag139.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4.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4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41.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4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43.xml><?xml version="1.0" encoding="utf-8"?>
<p:tagLst xmlns:a="http://schemas.openxmlformats.org/drawingml/2006/main" xmlns:r="http://schemas.openxmlformats.org/officeDocument/2006/relationships" xmlns:p="http://schemas.openxmlformats.org/presentationml/2006/main">
  <p:tag name="SHAPETYPE" val="footer"/>
</p:tagLst>
</file>

<file path=ppt/tags/tag144.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4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46.xml><?xml version="1.0" encoding="utf-8"?>
<p:tagLst xmlns:a="http://schemas.openxmlformats.org/drawingml/2006/main" xmlns:r="http://schemas.openxmlformats.org/officeDocument/2006/relationships" xmlns:p="http://schemas.openxmlformats.org/presentationml/2006/main">
  <p:tag name="SHAPETYPE" val="footer"/>
</p:tagLst>
</file>

<file path=ppt/tags/tag147.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4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49.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51.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52.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53.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54.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55.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5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57.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58.xml><?xml version="1.0" encoding="utf-8"?>
<p:tagLst xmlns:a="http://schemas.openxmlformats.org/drawingml/2006/main" xmlns:r="http://schemas.openxmlformats.org/officeDocument/2006/relationships" xmlns:p="http://schemas.openxmlformats.org/presentationml/2006/main">
  <p:tag name="SHAPETYPE" val="Background"/>
  <p:tag name="NAME" val="Signature Image - Agility"/>
  <p:tag name="CATEGORY" val="Signature Images_BLUE"/>
  <p:tag name="FILENAME" val="C:\Program Files\Swiss Re\SwissRe.Templa\PowerPoint\Resources\Brands\SR\Images\169\Brand\Signature Images_BLUE\Signature Image - Agility.jpg"/>
</p:tagLst>
</file>

<file path=ppt/tags/tag159.xml><?xml version="1.0" encoding="utf-8"?>
<p:tagLst xmlns:a="http://schemas.openxmlformats.org/drawingml/2006/main" xmlns:r="http://schemas.openxmlformats.org/officeDocument/2006/relationships" xmlns:p="http://schemas.openxmlformats.org/presentationml/2006/main">
  <p:tag name="SHAPETYPE" val="Background"/>
  <p:tag name="NAME" val="SR_REINS_16-9_New Solutions"/>
  <p:tag name="CATEGORY" val="01_Reinsurance"/>
  <p:tag name="FILENAME" val="C:\Program Files\Swiss Re\SwissRe.Templa\PowerPoint\Resources\Brands\SR\Images\169\BU\01_Reinsurance\SR_REINS_16-9_New Solutions.jpg"/>
</p:tagLst>
</file>

<file path=ppt/tags/tag16.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60.xml><?xml version="1.0" encoding="utf-8"?>
<p:tagLst xmlns:a="http://schemas.openxmlformats.org/drawingml/2006/main" xmlns:r="http://schemas.openxmlformats.org/officeDocument/2006/relationships" xmlns:p="http://schemas.openxmlformats.org/presentationml/2006/main">
  <p:tag name="SHAPETYPE" val="DESCRIPTOR"/>
</p:tagLst>
</file>

<file path=ppt/tags/tag161.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62.xml><?xml version="1.0" encoding="utf-8"?>
<p:tagLst xmlns:a="http://schemas.openxmlformats.org/drawingml/2006/main" xmlns:r="http://schemas.openxmlformats.org/officeDocument/2006/relationships" xmlns:p="http://schemas.openxmlformats.org/presentationml/2006/main">
  <p:tag name="SHAPETYPE" val="Background"/>
  <p:tag name="NAME" val="Signature Image - Agility"/>
  <p:tag name="CATEGORY" val="Signature Images_BLUE"/>
  <p:tag name="FILENAME" val="C:\Program Files\Swiss Re\SwissRe.Templa\PowerPoint\Resources\Brands\SR\Images\169\Brand\Signature Images_BLUE\Signature Image - Agility.jpg"/>
</p:tagLst>
</file>

<file path=ppt/tags/tag163.xml><?xml version="1.0" encoding="utf-8"?>
<p:tagLst xmlns:a="http://schemas.openxmlformats.org/drawingml/2006/main" xmlns:r="http://schemas.openxmlformats.org/officeDocument/2006/relationships" xmlns:p="http://schemas.openxmlformats.org/presentationml/2006/main">
  <p:tag name="SHAPETYPE" val="footer"/>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66.xml><?xml version="1.0" encoding="utf-8"?>
<p:tagLst xmlns:a="http://schemas.openxmlformats.org/drawingml/2006/main" xmlns:r="http://schemas.openxmlformats.org/officeDocument/2006/relationships" xmlns:p="http://schemas.openxmlformats.org/presentationml/2006/main">
  <p:tag name="SHAPETYPE" val="Background"/>
  <p:tag name="NAME" val="Signature Image - Agility"/>
  <p:tag name="CATEGORY" val="Signature Images_BLUE"/>
  <p:tag name="FILENAME" val="C:\Program Files\Swiss Re\SwissRe.Templa\PowerPoint\Resources\Brands\SR\Images\169\Brand\Signature Images_BLUE\Signature Image - Agility.jpg"/>
</p:tagLst>
</file>

<file path=ppt/tags/tag167.xml><?xml version="1.0" encoding="utf-8"?>
<p:tagLst xmlns:a="http://schemas.openxmlformats.org/drawingml/2006/main" xmlns:r="http://schemas.openxmlformats.org/officeDocument/2006/relationships" xmlns:p="http://schemas.openxmlformats.org/presentationml/2006/main">
  <p:tag name="SHAPETYPE" val="Background"/>
  <p:tag name="NAME" val="Signature Image - Agility"/>
  <p:tag name="CATEGORY" val="Signature Images_BLUE"/>
  <p:tag name="FILENAME" val="C:\Program Files\Swiss Re\SwissRe.Templa\PowerPoint\Resources\Brands\SR\Images\169\Brand\Signature Images_BLUE\Signature Image - Agility.jpg"/>
</p:tagLst>
</file>

<file path=ppt/tags/tag168.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69.xml><?xml version="1.0" encoding="utf-8"?>
<p:tagLst xmlns:a="http://schemas.openxmlformats.org/drawingml/2006/main" xmlns:r="http://schemas.openxmlformats.org/officeDocument/2006/relationships" xmlns:p="http://schemas.openxmlformats.org/presentationml/2006/main">
  <p:tag name="SHAPETYPE" val="Background"/>
  <p:tag name="NAME" val="Signature Image - Agility"/>
  <p:tag name="CATEGORY" val="Signature Images_BLUE"/>
  <p:tag name="FILENAME" val="C:\Program Files\Swiss Re\SwissRe.Templa\PowerPoint\Resources\Brands\SR\Images\169\Brand\Signature Images_BLUE\Signature Image - Agility.jpg"/>
</p:tagLst>
</file>

<file path=ppt/tags/tag1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70.xml><?xml version="1.0" encoding="utf-8"?>
<p:tagLst xmlns:a="http://schemas.openxmlformats.org/drawingml/2006/main" xmlns:r="http://schemas.openxmlformats.org/officeDocument/2006/relationships" xmlns:p="http://schemas.openxmlformats.org/presentationml/2006/main">
  <p:tag name="SHAPETYPE" val="Background"/>
  <p:tag name="NAME" val="Signature Image - Agility"/>
  <p:tag name="CATEGORY" val="Signature Images_BLUE"/>
  <p:tag name="FILENAME" val="C:\Program Files\Swiss Re\SwissRe.Templa\PowerPoint\Resources\Brands\SR\Images\169\Brand\Signature Images_BLUE\Signature Image - Agility.jpg"/>
</p:tagLst>
</file>

<file path=ppt/tags/tag18.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0.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2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3.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2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6.xml><?xml version="1.0" encoding="utf-8"?>
<p:tagLst xmlns:a="http://schemas.openxmlformats.org/drawingml/2006/main" xmlns:r="http://schemas.openxmlformats.org/officeDocument/2006/relationships" xmlns:p="http://schemas.openxmlformats.org/presentationml/2006/main">
  <p:tag name="SHAPETYPE" val="footer"/>
</p:tagLst>
</file>

<file path=ppt/tags/tag27.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2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0.xml><?xml version="1.0" encoding="utf-8"?>
<p:tagLst xmlns:a="http://schemas.openxmlformats.org/drawingml/2006/main" xmlns:r="http://schemas.openxmlformats.org/officeDocument/2006/relationships" xmlns:p="http://schemas.openxmlformats.org/presentationml/2006/main">
  <p:tag name="SHAPETYPE" val="footer"/>
</p:tagLst>
</file>

<file path=ppt/tags/tag31.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3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4.xml><?xml version="1.0" encoding="utf-8"?>
<p:tagLst xmlns:a="http://schemas.openxmlformats.org/drawingml/2006/main" xmlns:r="http://schemas.openxmlformats.org/officeDocument/2006/relationships" xmlns:p="http://schemas.openxmlformats.org/presentationml/2006/main">
  <p:tag name="SHAPETYPE" val="footer"/>
</p:tagLst>
</file>

<file path=ppt/tags/tag35.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3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8.xml><?xml version="1.0" encoding="utf-8"?>
<p:tagLst xmlns:a="http://schemas.openxmlformats.org/drawingml/2006/main" xmlns:r="http://schemas.openxmlformats.org/officeDocument/2006/relationships" xmlns:p="http://schemas.openxmlformats.org/presentationml/2006/main">
  <p:tag name="SHAPETYPE" val="footer"/>
</p:tagLst>
</file>

<file path=ppt/tags/tag39.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4.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40.xml><?xml version="1.0" encoding="utf-8"?>
<p:tagLst xmlns:a="http://schemas.openxmlformats.org/drawingml/2006/main" xmlns:r="http://schemas.openxmlformats.org/officeDocument/2006/relationships" xmlns:p="http://schemas.openxmlformats.org/presentationml/2006/main">
  <p:tag name="SHAPETYPE" val="Gradient"/>
</p:tagLst>
</file>

<file path=ppt/tags/tag4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3.xml><?xml version="1.0" encoding="utf-8"?>
<p:tagLst xmlns:a="http://schemas.openxmlformats.org/drawingml/2006/main" xmlns:r="http://schemas.openxmlformats.org/officeDocument/2006/relationships" xmlns:p="http://schemas.openxmlformats.org/presentationml/2006/main">
  <p:tag name="SHAPETYPE" val="footer"/>
</p:tagLst>
</file>

<file path=ppt/tags/tag44.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45.xml><?xml version="1.0" encoding="utf-8"?>
<p:tagLst xmlns:a="http://schemas.openxmlformats.org/drawingml/2006/main" xmlns:r="http://schemas.openxmlformats.org/officeDocument/2006/relationships" xmlns:p="http://schemas.openxmlformats.org/presentationml/2006/main">
  <p:tag name="SHAPETYPE" val="Gradient"/>
</p:tagLst>
</file>

<file path=ppt/tags/tag4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8.xml><?xml version="1.0" encoding="utf-8"?>
<p:tagLst xmlns:a="http://schemas.openxmlformats.org/drawingml/2006/main" xmlns:r="http://schemas.openxmlformats.org/officeDocument/2006/relationships" xmlns:p="http://schemas.openxmlformats.org/presentationml/2006/main">
  <p:tag name="SHAPETYPE" val="footer"/>
</p:tagLst>
</file>

<file path=ppt/tags/tag49.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2.xml><?xml version="1.0" encoding="utf-8"?>
<p:tagLst xmlns:a="http://schemas.openxmlformats.org/drawingml/2006/main" xmlns:r="http://schemas.openxmlformats.org/officeDocument/2006/relationships" xmlns:p="http://schemas.openxmlformats.org/presentationml/2006/main">
  <p:tag name="SHAPETYPE" val="footer"/>
</p:tagLst>
</file>

<file path=ppt/tags/tag53.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5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6.xml><?xml version="1.0" encoding="utf-8"?>
<p:tagLst xmlns:a="http://schemas.openxmlformats.org/drawingml/2006/main" xmlns:r="http://schemas.openxmlformats.org/officeDocument/2006/relationships" xmlns:p="http://schemas.openxmlformats.org/presentationml/2006/main">
  <p:tag name="SHAPETYPE" val="footer"/>
</p:tagLst>
</file>

<file path=ppt/tags/tag57.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5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9.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6.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6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1.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6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3.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6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5.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6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7.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6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9.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7.xml><?xml version="1.0" encoding="utf-8"?>
<p:tagLst xmlns:a="http://schemas.openxmlformats.org/drawingml/2006/main" xmlns:r="http://schemas.openxmlformats.org/officeDocument/2006/relationships" xmlns:p="http://schemas.openxmlformats.org/presentationml/2006/main">
  <p:tag name="SHAPETYPE" val="Gradient"/>
</p:tagLst>
</file>

<file path=ppt/tags/tag7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1.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7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3.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7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5.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7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7.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78.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79.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1.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8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3.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8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5.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8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7.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8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9.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9.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9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1.xml><?xml version="1.0" encoding="utf-8"?>
<p:tagLst xmlns:a="http://schemas.openxmlformats.org/drawingml/2006/main" xmlns:r="http://schemas.openxmlformats.org/officeDocument/2006/relationships" xmlns:p="http://schemas.openxmlformats.org/presentationml/2006/main">
  <p:tag name="SHAPETYPE" val="footer"/>
</p:tagLst>
</file>

<file path=ppt/tags/tag92.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9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4.xml><?xml version="1.0" encoding="utf-8"?>
<p:tagLst xmlns:a="http://schemas.openxmlformats.org/drawingml/2006/main" xmlns:r="http://schemas.openxmlformats.org/officeDocument/2006/relationships" xmlns:p="http://schemas.openxmlformats.org/presentationml/2006/main">
  <p:tag name="SHAPETYPE" val="footer"/>
</p:tagLst>
</file>

<file path=ppt/tags/tag95.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9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7.xml><?xml version="1.0" encoding="utf-8"?>
<p:tagLst xmlns:a="http://schemas.openxmlformats.org/drawingml/2006/main" xmlns:r="http://schemas.openxmlformats.org/officeDocument/2006/relationships" xmlns:p="http://schemas.openxmlformats.org/presentationml/2006/main">
  <p:tag name="SHAPETYPE" val="footer"/>
</p:tagLst>
</file>

<file path=ppt/tags/tag98.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99.xml><?xml version="1.0" encoding="utf-8"?>
<p:tagLst xmlns:a="http://schemas.openxmlformats.org/drawingml/2006/main" xmlns:r="http://schemas.openxmlformats.org/officeDocument/2006/relationships" xmlns:p="http://schemas.openxmlformats.org/presentationml/2006/main">
  <p:tag name="SHAPETYPE" val="SlideNumber"/>
</p:tagLst>
</file>

<file path=ppt/theme/theme1.xml><?xml version="1.0" encoding="utf-8"?>
<a:theme xmlns:a="http://schemas.openxmlformats.org/drawingml/2006/main" name="SwissRe">
  <a:themeElements>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extLst>
    <a:ext uri="{05A4C25C-085E-4340-85A3-A5531E510DB2}">
      <thm15:themeFamily xmlns:thm15="http://schemas.microsoft.com/office/thememl/2012/main" name="SwissRe_169.potx" id="{02B0CB98-1C61-4B24-A01C-05C144A819A8}" vid="{85D29913-D300-4C7A-AB9E-747B62EAA6C4}"/>
    </a:ext>
  </a:extLst>
</a:theme>
</file>

<file path=ppt/theme/theme2.xml><?xml version="1.0" encoding="utf-8"?>
<a:theme xmlns:a="http://schemas.openxmlformats.org/drawingml/2006/main" name="Office Theme">
  <a:themeElements>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fontScheme name="Swiss Re">
      <a:majorFont>
        <a:latin typeface="SwissReSans"/>
        <a:ea typeface=""/>
        <a:cs typeface=""/>
      </a:majorFont>
      <a:minorFont>
        <a:latin typeface="SwissRe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fontScheme name="Swiss Re">
      <a:majorFont>
        <a:latin typeface="SwissReSans"/>
        <a:ea typeface=""/>
        <a:cs typeface=""/>
      </a:majorFont>
      <a:minorFont>
        <a:latin typeface="SwissRe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10.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11.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12.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13.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14.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15.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16.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17.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18.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19.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2.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20.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21.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22.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23.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24.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25.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26.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27.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28.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29.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3.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30.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31.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32.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33.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34.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35.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36.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37.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38.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39.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4.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40.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41.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42.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43.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44.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45.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46.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47.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48.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49.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5.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50.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51.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52.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53.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54.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55.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56.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57.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58.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59.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6.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60.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61.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62.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63.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64.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65.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7.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8.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9.xml><?xml version="1.0" encoding="utf-8"?>
<a:themeOverride xmlns:a="http://schemas.openxmlformats.org/drawingml/2006/main">
  <a:clrScheme name="SR New Blue">
    <a:dk1>
      <a:srgbClr val="283E36"/>
    </a:dk1>
    <a:lt1>
      <a:srgbClr val="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docProps/app.xml><?xml version="1.0" encoding="utf-8"?>
<Properties xmlns="http://schemas.openxmlformats.org/officeDocument/2006/extended-properties" xmlns:vt="http://schemas.openxmlformats.org/officeDocument/2006/docPropsVTypes">
  <Template>SwissRe_169</Template>
  <TotalTime>0</TotalTime>
  <Words>900</Words>
  <Application>Microsoft Office PowerPoint</Application>
  <PresentationFormat>Breitbild</PresentationFormat>
  <Paragraphs>91</Paragraphs>
  <Slides>11</Slides>
  <Notes>4</Notes>
  <HiddenSlides>0</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1</vt:i4>
      </vt:variant>
      <vt:variant>
        <vt:lpstr>Folientitel</vt:lpstr>
      </vt:variant>
      <vt:variant>
        <vt:i4>11</vt:i4>
      </vt:variant>
    </vt:vector>
  </HeadingPairs>
  <TitlesOfParts>
    <vt:vector size="22" baseType="lpstr">
      <vt:lpstr>SwissReSans</vt:lpstr>
      <vt:lpstr>Arial</vt:lpstr>
      <vt:lpstr>SwissReSans Light</vt:lpstr>
      <vt:lpstr>Wingdings</vt:lpstr>
      <vt:lpstr>Calibri</vt:lpstr>
      <vt:lpstr>Calibri Light</vt:lpstr>
      <vt:lpstr>Ubuntu</vt:lpstr>
      <vt:lpstr>Cascadia Code Light</vt:lpstr>
      <vt:lpstr>Symbol</vt:lpstr>
      <vt:lpstr>SwissRe</vt:lpstr>
      <vt:lpstr>think-cell Slide</vt:lpstr>
      <vt:lpstr>Changing the Perspective: Uncertainty as an Opportunity – how to go Forward in Life   European Actuarial Conference Rome, 7th of June 2024 </vt:lpstr>
      <vt:lpstr>The Global Risks Report 2024</vt:lpstr>
      <vt:lpstr>PowerPoint-Präsentation</vt:lpstr>
      <vt:lpstr>Digital interventions on metabolic and mental health</vt:lpstr>
      <vt:lpstr># Artificial Intelligence 1.0</vt:lpstr>
      <vt:lpstr># Artificial Intelligence 2.0</vt:lpstr>
      <vt:lpstr>Let's take a step back, what limits do we impose on our customers that are likely to be seen as unfair and will therefore lead to intervention?</vt:lpstr>
      <vt:lpstr>      The regulatory challenges opportunities</vt:lpstr>
      <vt:lpstr>PowerPoint-Präsentation</vt:lpstr>
      <vt:lpstr>Thank you!</vt:lpstr>
      <vt:lpstr>Legal notice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Herverzekeringsoplossingen voor Nederlandse verzekeraars passend bij de uitdagingen anno 2023</dc:title>
  <dc:creator>Marco Bozzolo</dc:creator>
  <cp:lastModifiedBy>Natalie Neumann</cp:lastModifiedBy>
  <cp:revision>5</cp:revision>
  <cp:lastPrinted>2024-05-31T05:31:38Z</cp:lastPrinted>
  <dcterms:created xsi:type="dcterms:W3CDTF">2023-11-29T06:37:33Z</dcterms:created>
  <dcterms:modified xsi:type="dcterms:W3CDTF">2024-06-27T12:48:12Z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0c2fedb-0da6-4717-8531-d16a1b9930f4_Enabled">
    <vt:lpwstr>true</vt:lpwstr>
  </property>
  <property fmtid="{D5CDD505-2E9C-101B-9397-08002B2CF9AE}" pid="3" name="MSIP_Label_90c2fedb-0da6-4717-8531-d16a1b9930f4_SetDate">
    <vt:lpwstr>2023-03-27T12:55:11Z</vt:lpwstr>
  </property>
  <property fmtid="{D5CDD505-2E9C-101B-9397-08002B2CF9AE}" pid="4" name="MSIP_Label_90c2fedb-0da6-4717-8531-d16a1b9930f4_Method">
    <vt:lpwstr>Standard</vt:lpwstr>
  </property>
  <property fmtid="{D5CDD505-2E9C-101B-9397-08002B2CF9AE}" pid="5" name="MSIP_Label_90c2fedb-0da6-4717-8531-d16a1b9930f4_Name">
    <vt:lpwstr>90c2fedb-0da6-4717-8531-d16a1b9930f4</vt:lpwstr>
  </property>
  <property fmtid="{D5CDD505-2E9C-101B-9397-08002B2CF9AE}" pid="6" name="MSIP_Label_90c2fedb-0da6-4717-8531-d16a1b9930f4_SiteId">
    <vt:lpwstr>45597f60-6e37-4be7-acfb-4c9e23b261ea</vt:lpwstr>
  </property>
  <property fmtid="{D5CDD505-2E9C-101B-9397-08002B2CF9AE}" pid="7" name="MSIP_Label_90c2fedb-0da6-4717-8531-d16a1b9930f4_ActionId">
    <vt:lpwstr>8216dff1-639b-41e8-a211-40b846cd1b3c</vt:lpwstr>
  </property>
  <property fmtid="{D5CDD505-2E9C-101B-9397-08002B2CF9AE}" pid="8" name="MSIP_Label_90c2fedb-0da6-4717-8531-d16a1b9930f4_ContentBits">
    <vt:lpwstr>0</vt:lpwstr>
  </property>
  <property fmtid="{D5CDD505-2E9C-101B-9397-08002B2CF9AE}" pid="9" name="Sensitivity">
    <vt:lpwstr>Internal</vt:lpwstr>
  </property>
</Properties>
</file>