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45" r:id="rId2"/>
  </p:sldMasterIdLst>
  <p:notesMasterIdLst>
    <p:notesMasterId r:id="rId25"/>
  </p:notesMasterIdLst>
  <p:handoutMasterIdLst>
    <p:handoutMasterId r:id="rId26"/>
  </p:handoutMasterIdLst>
  <p:sldIdLst>
    <p:sldId id="483" r:id="rId3"/>
    <p:sldId id="484" r:id="rId4"/>
    <p:sldId id="487" r:id="rId5"/>
    <p:sldId id="486" r:id="rId6"/>
    <p:sldId id="489" r:id="rId7"/>
    <p:sldId id="490" r:id="rId8"/>
    <p:sldId id="491" r:id="rId9"/>
    <p:sldId id="485" r:id="rId10"/>
    <p:sldId id="492" r:id="rId11"/>
    <p:sldId id="493" r:id="rId12"/>
    <p:sldId id="494" r:id="rId13"/>
    <p:sldId id="495" r:id="rId14"/>
    <p:sldId id="496" r:id="rId15"/>
    <p:sldId id="497" r:id="rId16"/>
    <p:sldId id="498" r:id="rId17"/>
    <p:sldId id="499" r:id="rId18"/>
    <p:sldId id="500" r:id="rId19"/>
    <p:sldId id="501" r:id="rId20"/>
    <p:sldId id="512" r:id="rId21"/>
    <p:sldId id="502" r:id="rId22"/>
    <p:sldId id="510" r:id="rId23"/>
    <p:sldId id="511" r:id="rId24"/>
  </p:sldIdLst>
  <p:sldSz cx="12192000" cy="6858000"/>
  <p:notesSz cx="7315200" cy="9601200"/>
  <p:embeddedFontLst>
    <p:embeddedFont>
      <p:font typeface="Maison Neue Ext Medium" panose="020B0605040000000000" pitchFamily="34" charset="0"/>
      <p:regular r:id="rId27"/>
      <p:italic r:id="rId28"/>
    </p:embeddedFont>
    <p:embeddedFont>
      <p:font typeface="Onest" pitchFamily="2" charset="0"/>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E3FF"/>
    <a:srgbClr val="FFB00D"/>
    <a:srgbClr val="234797"/>
    <a:srgbClr val="FFCD87"/>
    <a:srgbClr val="FFFFFF"/>
    <a:srgbClr val="2D9C67"/>
    <a:srgbClr val="CBAB23"/>
    <a:srgbClr val="C7FC89"/>
    <a:srgbClr val="84877B"/>
    <a:srgbClr val="85A4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96" autoAdjust="0"/>
    <p:restoredTop sz="90755"/>
  </p:normalViewPr>
  <p:slideViewPr>
    <p:cSldViewPr snapToGrid="0" showGuides="1">
      <p:cViewPr varScale="1">
        <p:scale>
          <a:sx n="143" d="100"/>
          <a:sy n="143" d="100"/>
        </p:scale>
        <p:origin x="1500" y="88"/>
      </p:cViewPr>
      <p:guideLst/>
    </p:cSldViewPr>
  </p:slideViewPr>
  <p:notesTextViewPr>
    <p:cViewPr>
      <p:scale>
        <a:sx n="1" d="1"/>
        <a:sy n="1" d="1"/>
      </p:scale>
      <p:origin x="0" y="0"/>
    </p:cViewPr>
  </p:notesTextViewPr>
  <p:notesViewPr>
    <p:cSldViewPr snapToGrid="0" showGuides="1">
      <p:cViewPr varScale="1">
        <p:scale>
          <a:sx n="121" d="100"/>
          <a:sy n="121" d="100"/>
        </p:scale>
        <p:origin x="502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customXml" Target="../customXml/item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3B99FC-E493-4240-8A80-7EB62827ECB0}"/>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PH" dirty="0"/>
          </a:p>
        </p:txBody>
      </p:sp>
      <p:sp>
        <p:nvSpPr>
          <p:cNvPr id="3" name="Date Placeholder 2">
            <a:extLst>
              <a:ext uri="{FF2B5EF4-FFF2-40B4-BE49-F238E27FC236}">
                <a16:creationId xmlns:a16="http://schemas.microsoft.com/office/drawing/2014/main" id="{3FE3EF87-BB71-4BA5-860D-A742323375F1}"/>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108DD09A-B45C-4640-8BD2-6CB4D1C3DDD1}" type="datetimeFigureOut">
              <a:rPr lang="en-PH" smtClean="0"/>
              <a:t>3/3/2026</a:t>
            </a:fld>
            <a:endParaRPr lang="en-PH" dirty="0"/>
          </a:p>
        </p:txBody>
      </p:sp>
      <p:sp>
        <p:nvSpPr>
          <p:cNvPr id="4" name="Footer Placeholder 3">
            <a:extLst>
              <a:ext uri="{FF2B5EF4-FFF2-40B4-BE49-F238E27FC236}">
                <a16:creationId xmlns:a16="http://schemas.microsoft.com/office/drawing/2014/main" id="{0BF721DC-8C71-43B6-A822-94D1F80975C8}"/>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PH" dirty="0"/>
          </a:p>
        </p:txBody>
      </p:sp>
      <p:sp>
        <p:nvSpPr>
          <p:cNvPr id="5" name="Slide Number Placeholder 4">
            <a:extLst>
              <a:ext uri="{FF2B5EF4-FFF2-40B4-BE49-F238E27FC236}">
                <a16:creationId xmlns:a16="http://schemas.microsoft.com/office/drawing/2014/main" id="{2B6B1D3C-48DC-420F-BB8D-C11A47852E0C}"/>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7154432-EEAD-4F9B-A1F7-4131C9F0EFB1}" type="slidenum">
              <a:rPr lang="en-PH" smtClean="0"/>
              <a:t>‹#›</a:t>
            </a:fld>
            <a:endParaRPr lang="en-PH" dirty="0"/>
          </a:p>
        </p:txBody>
      </p:sp>
    </p:spTree>
    <p:extLst>
      <p:ext uri="{BB962C8B-B14F-4D97-AF65-F5344CB8AC3E}">
        <p14:creationId xmlns:p14="http://schemas.microsoft.com/office/powerpoint/2010/main" val="3132225115"/>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PH"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18615F0-71D0-4E60-AC4A-78CBFE6D1352}" type="datetimeFigureOut">
              <a:rPr lang="en-PH" smtClean="0"/>
              <a:t>3/3/2026</a:t>
            </a:fld>
            <a:endParaRPr lang="en-PH"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PH"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PH"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77D7D1A0-2BE5-4530-9A85-CEB43F26A1BA}" type="slidenum">
              <a:rPr lang="en-PH" smtClean="0"/>
              <a:t>‹#›</a:t>
            </a:fld>
            <a:endParaRPr lang="en-PH" dirty="0"/>
          </a:p>
        </p:txBody>
      </p:sp>
    </p:spTree>
    <p:extLst>
      <p:ext uri="{BB962C8B-B14F-4D97-AF65-F5344CB8AC3E}">
        <p14:creationId xmlns:p14="http://schemas.microsoft.com/office/powerpoint/2010/main" val="2453500090"/>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24.sv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Gradient">
    <p:bg>
      <p:bgPr>
        <a:gradFill>
          <a:gsLst>
            <a:gs pos="0">
              <a:schemeClr val="accent1"/>
            </a:gs>
            <a:gs pos="54000">
              <a:schemeClr val="accent5"/>
            </a:gs>
            <a:gs pos="100000">
              <a:schemeClr val="accent3"/>
            </a:gs>
          </a:gsLst>
          <a:lin ang="17400000" scaled="0"/>
        </a:gra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0E31459-B0C1-476F-97EF-7B515A36E0D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348" t="24141" r="13571"/>
          <a:stretch/>
        </p:blipFill>
        <p:spPr>
          <a:xfrm>
            <a:off x="-1" y="0"/>
            <a:ext cx="12192001" cy="6378574"/>
          </a:xfrm>
          <a:prstGeom prst="rect">
            <a:avLst/>
          </a:prstGeom>
        </p:spPr>
      </p:pic>
      <p:pic>
        <p:nvPicPr>
          <p:cNvPr id="6" name="Graphic 5">
            <a:extLst>
              <a:ext uri="{FF2B5EF4-FFF2-40B4-BE49-F238E27FC236}">
                <a16:creationId xmlns:a16="http://schemas.microsoft.com/office/drawing/2014/main" id="{AF9D35F8-145C-4C24-8275-EB434A8BAA3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1541" y="296863"/>
            <a:ext cx="1286184" cy="216000"/>
          </a:xfrm>
          <a:prstGeom prst="rect">
            <a:avLst/>
          </a:prstGeom>
        </p:spPr>
      </p:pic>
      <p:sp>
        <p:nvSpPr>
          <p:cNvPr id="19" name="Text Placeholder 18">
            <a:extLst>
              <a:ext uri="{FF2B5EF4-FFF2-40B4-BE49-F238E27FC236}">
                <a16:creationId xmlns:a16="http://schemas.microsoft.com/office/drawing/2014/main" id="{8FE5775F-A5FF-4429-9252-FB7593733831}"/>
              </a:ext>
            </a:extLst>
          </p:cNvPr>
          <p:cNvSpPr>
            <a:spLocks noGrp="1"/>
          </p:cNvSpPr>
          <p:nvPr>
            <p:ph type="body" sz="quarter" idx="10" hasCustomPrompt="1"/>
          </p:nvPr>
        </p:nvSpPr>
        <p:spPr>
          <a:xfrm>
            <a:off x="334963" y="5021069"/>
            <a:ext cx="8642350" cy="1080000"/>
          </a:xfrm>
        </p:spPr>
        <p:txBody>
          <a:bodyPr>
            <a:noAutofit/>
          </a:bodyPr>
          <a:lstStyle>
            <a:lvl1pPr marL="0" indent="0">
              <a:buNone/>
              <a:defRPr>
                <a:solidFill>
                  <a:schemeClr val="tx1"/>
                </a:solidFill>
              </a:defRPr>
            </a:lvl1pPr>
          </a:lstStyle>
          <a:p>
            <a:pPr lvl="0"/>
            <a:r>
              <a:rPr lang="en-PH" dirty="0"/>
              <a:t>Add description text here</a:t>
            </a:r>
          </a:p>
        </p:txBody>
      </p:sp>
      <p:sp>
        <p:nvSpPr>
          <p:cNvPr id="2" name="Title 1">
            <a:extLst>
              <a:ext uri="{FF2B5EF4-FFF2-40B4-BE49-F238E27FC236}">
                <a16:creationId xmlns:a16="http://schemas.microsoft.com/office/drawing/2014/main" id="{9C9DE970-C891-4103-8D32-56BCC16C362B}"/>
              </a:ext>
            </a:extLst>
          </p:cNvPr>
          <p:cNvSpPr>
            <a:spLocks noGrp="1"/>
          </p:cNvSpPr>
          <p:nvPr>
            <p:ph type="ctrTitle" hasCustomPrompt="1"/>
          </p:nvPr>
        </p:nvSpPr>
        <p:spPr>
          <a:xfrm>
            <a:off x="341099" y="2716886"/>
            <a:ext cx="8635924" cy="2152785"/>
          </a:xfrm>
        </p:spPr>
        <p:txBody>
          <a:bodyPr anchor="t">
            <a:noAutofit/>
          </a:bodyPr>
          <a:lstStyle>
            <a:lvl1pPr algn="l">
              <a:defRPr sz="6000"/>
            </a:lvl1pPr>
          </a:lstStyle>
          <a:p>
            <a:r>
              <a:rPr lang="en-US" dirty="0"/>
              <a:t>Presentation</a:t>
            </a:r>
            <a:br>
              <a:rPr lang="en-US" dirty="0"/>
            </a:br>
            <a:r>
              <a:rPr lang="en-US" dirty="0"/>
              <a:t>Title</a:t>
            </a:r>
            <a:endParaRPr lang="en-PH" dirty="0"/>
          </a:p>
        </p:txBody>
      </p:sp>
      <p:sp>
        <p:nvSpPr>
          <p:cNvPr id="3" name="Subtitle 2">
            <a:extLst>
              <a:ext uri="{FF2B5EF4-FFF2-40B4-BE49-F238E27FC236}">
                <a16:creationId xmlns:a16="http://schemas.microsoft.com/office/drawing/2014/main" id="{E9BDE6E4-2FFA-42DF-985B-D05351ED9281}"/>
              </a:ext>
            </a:extLst>
          </p:cNvPr>
          <p:cNvSpPr>
            <a:spLocks noGrp="1"/>
          </p:cNvSpPr>
          <p:nvPr>
            <p:ph type="subTitle" idx="1" hasCustomPrompt="1"/>
          </p:nvPr>
        </p:nvSpPr>
        <p:spPr>
          <a:xfrm>
            <a:off x="341541" y="2209452"/>
            <a:ext cx="8635924" cy="432000"/>
          </a:xfrm>
        </p:spPr>
        <p:txBody>
          <a:bodyPr>
            <a:noAutofit/>
          </a:bodyPr>
          <a:lstStyle>
            <a:lvl1pPr marL="0" indent="0" algn="l">
              <a:buNone/>
              <a:defRPr sz="1200" b="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OR DATE HERE</a:t>
            </a:r>
            <a:endParaRPr lang="en-PH" dirty="0"/>
          </a:p>
        </p:txBody>
      </p:sp>
    </p:spTree>
    <p:extLst>
      <p:ext uri="{BB962C8B-B14F-4D97-AF65-F5344CB8AC3E}">
        <p14:creationId xmlns:p14="http://schemas.microsoft.com/office/powerpoint/2010/main" val="155667222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ith Four Items">
    <p:spTree>
      <p:nvGrpSpPr>
        <p:cNvPr id="1" name=""/>
        <p:cNvGrpSpPr/>
        <p:nvPr/>
      </p:nvGrpSpPr>
      <p:grpSpPr>
        <a:xfrm>
          <a:off x="0" y="0"/>
          <a:ext cx="0" cy="0"/>
          <a:chOff x="0" y="0"/>
          <a:chExt cx="0" cy="0"/>
        </a:xfrm>
      </p:grpSpPr>
      <p:sp>
        <p:nvSpPr>
          <p:cNvPr id="30" name="Text Placeholder 2">
            <a:extLst>
              <a:ext uri="{FF2B5EF4-FFF2-40B4-BE49-F238E27FC236}">
                <a16:creationId xmlns:a16="http://schemas.microsoft.com/office/drawing/2014/main" id="{3828E985-2D8B-4541-8D50-49FA627984CE}"/>
              </a:ext>
            </a:extLst>
          </p:cNvPr>
          <p:cNvSpPr>
            <a:spLocks noGrp="1"/>
          </p:cNvSpPr>
          <p:nvPr>
            <p:ph type="body" sz="quarter" idx="46" hasCustomPrompt="1"/>
          </p:nvPr>
        </p:nvSpPr>
        <p:spPr>
          <a:xfrm>
            <a:off x="6159500" y="1778073"/>
            <a:ext cx="5697537" cy="2009775"/>
          </a:xfrm>
          <a:solidFill>
            <a:schemeClr val="bg2"/>
          </a:solidFill>
        </p:spPr>
        <p:txBody>
          <a:bodyPr>
            <a:noAutofit/>
          </a:bodyPr>
          <a:lstStyle>
            <a:lvl1pPr marL="0" indent="0">
              <a:buNone/>
              <a:defRPr>
                <a:solidFill>
                  <a:schemeClr val="bg2"/>
                </a:solidFill>
              </a:defRPr>
            </a:lvl1pPr>
          </a:lstStyle>
          <a:p>
            <a:pPr lvl="0"/>
            <a:r>
              <a:rPr lang="en-PH" dirty="0"/>
              <a:t> </a:t>
            </a:r>
          </a:p>
        </p:txBody>
      </p:sp>
      <p:sp>
        <p:nvSpPr>
          <p:cNvPr id="29" name="Text Placeholder 4">
            <a:extLst>
              <a:ext uri="{FF2B5EF4-FFF2-40B4-BE49-F238E27FC236}">
                <a16:creationId xmlns:a16="http://schemas.microsoft.com/office/drawing/2014/main" id="{2250AFF7-EC45-415B-A9D1-BFC70B69BD96}"/>
              </a:ext>
            </a:extLst>
          </p:cNvPr>
          <p:cNvSpPr>
            <a:spLocks noGrp="1"/>
          </p:cNvSpPr>
          <p:nvPr>
            <p:ph type="body" sz="quarter" idx="45" hasCustomPrompt="1"/>
          </p:nvPr>
        </p:nvSpPr>
        <p:spPr>
          <a:xfrm>
            <a:off x="6167803" y="3941762"/>
            <a:ext cx="5688012" cy="2009775"/>
          </a:xfrm>
          <a:solidFill>
            <a:schemeClr val="bg2"/>
          </a:solidFill>
        </p:spPr>
        <p:txBody>
          <a:bodyPr>
            <a:noAutofit/>
          </a:bodyPr>
          <a:lstStyle>
            <a:lvl1pPr marL="0" indent="0">
              <a:buNone/>
              <a:defRPr>
                <a:solidFill>
                  <a:schemeClr val="bg2"/>
                </a:solidFill>
              </a:defRPr>
            </a:lvl1pPr>
          </a:lstStyle>
          <a:p>
            <a:pPr lvl="0"/>
            <a:r>
              <a:rPr lang="en-PH" dirty="0"/>
              <a:t> </a:t>
            </a:r>
          </a:p>
        </p:txBody>
      </p:sp>
      <p:sp>
        <p:nvSpPr>
          <p:cNvPr id="5" name="Text Placeholder 4">
            <a:extLst>
              <a:ext uri="{FF2B5EF4-FFF2-40B4-BE49-F238E27FC236}">
                <a16:creationId xmlns:a16="http://schemas.microsoft.com/office/drawing/2014/main" id="{836ED10E-1E34-4FD3-8CDB-F0D881D832A2}"/>
              </a:ext>
            </a:extLst>
          </p:cNvPr>
          <p:cNvSpPr>
            <a:spLocks noGrp="1"/>
          </p:cNvSpPr>
          <p:nvPr>
            <p:ph type="body" sz="quarter" idx="44" hasCustomPrompt="1"/>
          </p:nvPr>
        </p:nvSpPr>
        <p:spPr>
          <a:xfrm>
            <a:off x="341313" y="3941763"/>
            <a:ext cx="5688012" cy="2009775"/>
          </a:xfrm>
          <a:solidFill>
            <a:schemeClr val="bg2"/>
          </a:solidFill>
        </p:spPr>
        <p:txBody>
          <a:bodyPr>
            <a:noAutofit/>
          </a:bodyPr>
          <a:lstStyle>
            <a:lvl1pPr marL="0" indent="0">
              <a:buNone/>
              <a:defRPr>
                <a:solidFill>
                  <a:schemeClr val="bg2"/>
                </a:solidFill>
              </a:defRPr>
            </a:lvl1pPr>
          </a:lstStyle>
          <a:p>
            <a:pPr lvl="0"/>
            <a:r>
              <a:rPr lang="en-PH" dirty="0"/>
              <a:t> </a:t>
            </a:r>
          </a:p>
        </p:txBody>
      </p:sp>
      <p:sp>
        <p:nvSpPr>
          <p:cNvPr id="3" name="Text Placeholder 2">
            <a:extLst>
              <a:ext uri="{FF2B5EF4-FFF2-40B4-BE49-F238E27FC236}">
                <a16:creationId xmlns:a16="http://schemas.microsoft.com/office/drawing/2014/main" id="{86DF4F7D-E8DF-45ED-9D46-7A9495F480EE}"/>
              </a:ext>
            </a:extLst>
          </p:cNvPr>
          <p:cNvSpPr>
            <a:spLocks noGrp="1"/>
          </p:cNvSpPr>
          <p:nvPr>
            <p:ph type="body" sz="quarter" idx="43" hasCustomPrompt="1"/>
          </p:nvPr>
        </p:nvSpPr>
        <p:spPr>
          <a:xfrm>
            <a:off x="334963" y="1778000"/>
            <a:ext cx="5697537" cy="2009775"/>
          </a:xfrm>
          <a:solidFill>
            <a:schemeClr val="bg2"/>
          </a:solidFill>
        </p:spPr>
        <p:txBody>
          <a:bodyPr>
            <a:noAutofit/>
          </a:bodyPr>
          <a:lstStyle>
            <a:lvl1pPr marL="0" indent="0">
              <a:buNone/>
              <a:defRPr>
                <a:solidFill>
                  <a:schemeClr val="bg2"/>
                </a:solidFill>
              </a:defRPr>
            </a:lvl1pPr>
          </a:lstStyle>
          <a:p>
            <a:pPr lvl="0"/>
            <a:r>
              <a:rPr lang="en-PH" dirty="0"/>
              <a:t> </a:t>
            </a:r>
          </a:p>
        </p:txBody>
      </p:sp>
      <p:pic>
        <p:nvPicPr>
          <p:cNvPr id="14" name="Graphic 13">
            <a:extLst>
              <a:ext uri="{FF2B5EF4-FFF2-40B4-BE49-F238E27FC236}">
                <a16:creationId xmlns:a16="http://schemas.microsoft.com/office/drawing/2014/main" id="{90876560-8068-4162-AA31-AE4F48D992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13" name="Text Placeholder 4">
            <a:extLst>
              <a:ext uri="{FF2B5EF4-FFF2-40B4-BE49-F238E27FC236}">
                <a16:creationId xmlns:a16="http://schemas.microsoft.com/office/drawing/2014/main" id="{D6365CBE-627A-49CC-BBCD-3CE85A06D16A}"/>
              </a:ext>
            </a:extLst>
          </p:cNvPr>
          <p:cNvSpPr>
            <a:spLocks noGrp="1"/>
          </p:cNvSpPr>
          <p:nvPr>
            <p:ph type="body" sz="quarter" idx="17" hasCustomPrompt="1"/>
          </p:nvPr>
        </p:nvSpPr>
        <p:spPr>
          <a:xfrm>
            <a:off x="1209734" y="2414169"/>
            <a:ext cx="4644000" cy="1151704"/>
          </a:xfrm>
        </p:spPr>
        <p:txBody>
          <a:bodyPr tIns="0" anchor="t">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ut</a:t>
            </a:r>
            <a:r>
              <a:rPr lang="en-PH" dirty="0"/>
              <a:t> labore et dolore magna </a:t>
            </a:r>
            <a:r>
              <a:rPr lang="en-PH" dirty="0" err="1"/>
              <a:t>aliqua</a:t>
            </a:r>
            <a:r>
              <a:rPr lang="en-PH" dirty="0"/>
              <a:t>.</a:t>
            </a:r>
          </a:p>
        </p:txBody>
      </p:sp>
      <p:sp>
        <p:nvSpPr>
          <p:cNvPr id="15" name="Picture Placeholder 3">
            <a:extLst>
              <a:ext uri="{FF2B5EF4-FFF2-40B4-BE49-F238E27FC236}">
                <a16:creationId xmlns:a16="http://schemas.microsoft.com/office/drawing/2014/main" id="{CA1BBAEF-8A3C-478B-BD2A-4C37E097DB52}"/>
              </a:ext>
            </a:extLst>
          </p:cNvPr>
          <p:cNvSpPr>
            <a:spLocks noGrp="1"/>
          </p:cNvSpPr>
          <p:nvPr>
            <p:ph type="pic" sz="quarter" idx="31" hasCustomPrompt="1"/>
          </p:nvPr>
        </p:nvSpPr>
        <p:spPr>
          <a:xfrm>
            <a:off x="486055" y="1966929"/>
            <a:ext cx="576000" cy="576000"/>
          </a:xfrm>
        </p:spPr>
        <p:txBody>
          <a:bodyPr anchor="ctr">
            <a:noAutofit/>
          </a:bodyPr>
          <a:lstStyle>
            <a:lvl1pPr marL="0" indent="0" algn="ctr">
              <a:buNone/>
              <a:defRPr/>
            </a:lvl1pPr>
          </a:lstStyle>
          <a:p>
            <a:r>
              <a:rPr lang="en-PH" dirty="0"/>
              <a:t>Icon</a:t>
            </a:r>
          </a:p>
        </p:txBody>
      </p:sp>
      <p:sp>
        <p:nvSpPr>
          <p:cNvPr id="16" name="Text Placeholder 3">
            <a:extLst>
              <a:ext uri="{FF2B5EF4-FFF2-40B4-BE49-F238E27FC236}">
                <a16:creationId xmlns:a16="http://schemas.microsoft.com/office/drawing/2014/main" id="{A2857579-E7EA-41C6-AAF4-EA21918A483B}"/>
              </a:ext>
            </a:extLst>
          </p:cNvPr>
          <p:cNvSpPr>
            <a:spLocks noGrp="1"/>
          </p:cNvSpPr>
          <p:nvPr>
            <p:ph type="body" sz="half" idx="32" hasCustomPrompt="1"/>
          </p:nvPr>
        </p:nvSpPr>
        <p:spPr>
          <a:xfrm>
            <a:off x="1209734" y="1966929"/>
            <a:ext cx="4644000" cy="432000"/>
          </a:xfrm>
        </p:spPr>
        <p:txBody>
          <a:bodyPr>
            <a:noAutofit/>
          </a:bodyPr>
          <a:lstStyle>
            <a:lvl1pPr marL="0" indent="0">
              <a:lnSpc>
                <a:spcPct val="90000"/>
              </a:lnSpc>
              <a:buNone/>
              <a:defRPr sz="24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subheading here</a:t>
            </a:r>
          </a:p>
        </p:txBody>
      </p:sp>
      <p:sp>
        <p:nvSpPr>
          <p:cNvPr id="21" name="Title 1">
            <a:extLst>
              <a:ext uri="{FF2B5EF4-FFF2-40B4-BE49-F238E27FC236}">
                <a16:creationId xmlns:a16="http://schemas.microsoft.com/office/drawing/2014/main" id="{F8B4AC6D-9F17-4660-9214-815896601965}"/>
              </a:ext>
            </a:extLst>
          </p:cNvPr>
          <p:cNvSpPr>
            <a:spLocks noGrp="1"/>
          </p:cNvSpPr>
          <p:nvPr>
            <p:ph type="title" hasCustomPrompt="1"/>
          </p:nvPr>
        </p:nvSpPr>
        <p:spPr>
          <a:xfrm>
            <a:off x="348388" y="698383"/>
            <a:ext cx="11502001" cy="657977"/>
          </a:xfrm>
        </p:spPr>
        <p:txBody>
          <a:bodyPr anchor="t">
            <a:noAutofit/>
          </a:bodyPr>
          <a:lstStyle>
            <a:lvl1pPr>
              <a:defRPr sz="4000"/>
            </a:lvl1pPr>
          </a:lstStyle>
          <a:p>
            <a:r>
              <a:rPr lang="en-US" dirty="0"/>
              <a:t>Add page title here</a:t>
            </a:r>
            <a:endParaRPr lang="en-PH" dirty="0"/>
          </a:p>
        </p:txBody>
      </p:sp>
      <p:sp>
        <p:nvSpPr>
          <p:cNvPr id="22" name="Subtitle 2">
            <a:extLst>
              <a:ext uri="{FF2B5EF4-FFF2-40B4-BE49-F238E27FC236}">
                <a16:creationId xmlns:a16="http://schemas.microsoft.com/office/drawing/2014/main" id="{640AEDC0-D552-47CA-86CE-F94731AEE835}"/>
              </a:ext>
            </a:extLst>
          </p:cNvPr>
          <p:cNvSpPr>
            <a:spLocks noGrp="1"/>
          </p:cNvSpPr>
          <p:nvPr>
            <p:ph type="subTitle" idx="33" hasCustomPrompt="1"/>
          </p:nvPr>
        </p:nvSpPr>
        <p:spPr>
          <a:xfrm>
            <a:off x="341540" y="296863"/>
            <a:ext cx="11502001" cy="432000"/>
          </a:xfrm>
        </p:spPr>
        <p:txBody>
          <a:bodyPr>
            <a:noAutofit/>
          </a:bodyPr>
          <a:lstStyle>
            <a:lvl1pPr marL="0" indent="0" algn="l">
              <a:buNone/>
              <a:defRPr sz="1200" b="0" spc="3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40" name="Text Placeholder 4">
            <a:extLst>
              <a:ext uri="{FF2B5EF4-FFF2-40B4-BE49-F238E27FC236}">
                <a16:creationId xmlns:a16="http://schemas.microsoft.com/office/drawing/2014/main" id="{BD2B6C18-562F-465A-B51D-4EA2E0EA6E07}"/>
              </a:ext>
            </a:extLst>
          </p:cNvPr>
          <p:cNvSpPr>
            <a:spLocks noGrp="1"/>
          </p:cNvSpPr>
          <p:nvPr>
            <p:ph type="body" sz="quarter" idx="34" hasCustomPrompt="1"/>
          </p:nvPr>
        </p:nvSpPr>
        <p:spPr>
          <a:xfrm>
            <a:off x="1215540" y="4563332"/>
            <a:ext cx="4644000" cy="1151704"/>
          </a:xfrm>
        </p:spPr>
        <p:txBody>
          <a:bodyPr tIns="0" anchor="t">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ut</a:t>
            </a:r>
            <a:r>
              <a:rPr lang="en-PH" dirty="0"/>
              <a:t> labore et dolore magna </a:t>
            </a:r>
            <a:r>
              <a:rPr lang="en-PH" dirty="0" err="1"/>
              <a:t>aliqua</a:t>
            </a:r>
            <a:r>
              <a:rPr lang="en-PH" dirty="0"/>
              <a:t>.</a:t>
            </a:r>
          </a:p>
        </p:txBody>
      </p:sp>
      <p:sp>
        <p:nvSpPr>
          <p:cNvPr id="41" name="Picture Placeholder 3">
            <a:extLst>
              <a:ext uri="{FF2B5EF4-FFF2-40B4-BE49-F238E27FC236}">
                <a16:creationId xmlns:a16="http://schemas.microsoft.com/office/drawing/2014/main" id="{4332181B-6494-4F03-825A-6234F088E3EB}"/>
              </a:ext>
            </a:extLst>
          </p:cNvPr>
          <p:cNvSpPr>
            <a:spLocks noGrp="1"/>
          </p:cNvSpPr>
          <p:nvPr>
            <p:ph type="pic" sz="quarter" idx="35" hasCustomPrompt="1"/>
          </p:nvPr>
        </p:nvSpPr>
        <p:spPr>
          <a:xfrm>
            <a:off x="491861" y="4131010"/>
            <a:ext cx="576000" cy="576000"/>
          </a:xfrm>
        </p:spPr>
        <p:txBody>
          <a:bodyPr anchor="ctr">
            <a:noAutofit/>
          </a:bodyPr>
          <a:lstStyle>
            <a:lvl1pPr marL="0" indent="0" algn="ctr">
              <a:buNone/>
              <a:defRPr/>
            </a:lvl1pPr>
          </a:lstStyle>
          <a:p>
            <a:r>
              <a:rPr lang="en-PH" dirty="0"/>
              <a:t>Icon</a:t>
            </a:r>
          </a:p>
        </p:txBody>
      </p:sp>
      <p:sp>
        <p:nvSpPr>
          <p:cNvPr id="42" name="Text Placeholder 3">
            <a:extLst>
              <a:ext uri="{FF2B5EF4-FFF2-40B4-BE49-F238E27FC236}">
                <a16:creationId xmlns:a16="http://schemas.microsoft.com/office/drawing/2014/main" id="{3D3EDF8F-8326-4DD9-9AD3-39AE20A9F99C}"/>
              </a:ext>
            </a:extLst>
          </p:cNvPr>
          <p:cNvSpPr>
            <a:spLocks noGrp="1"/>
          </p:cNvSpPr>
          <p:nvPr>
            <p:ph type="body" sz="half" idx="36" hasCustomPrompt="1"/>
          </p:nvPr>
        </p:nvSpPr>
        <p:spPr>
          <a:xfrm>
            <a:off x="1215540" y="4116092"/>
            <a:ext cx="4644000" cy="432000"/>
          </a:xfrm>
        </p:spPr>
        <p:txBody>
          <a:bodyPr>
            <a:noAutofit/>
          </a:bodyPr>
          <a:lstStyle>
            <a:lvl1pPr marL="0" indent="0">
              <a:lnSpc>
                <a:spcPct val="90000"/>
              </a:lnSpc>
              <a:buNone/>
              <a:defRPr sz="24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subheading here</a:t>
            </a:r>
          </a:p>
        </p:txBody>
      </p:sp>
      <p:sp>
        <p:nvSpPr>
          <p:cNvPr id="52" name="Text Placeholder 4">
            <a:extLst>
              <a:ext uri="{FF2B5EF4-FFF2-40B4-BE49-F238E27FC236}">
                <a16:creationId xmlns:a16="http://schemas.microsoft.com/office/drawing/2014/main" id="{04D70C6A-059D-4B1A-B246-4078CEAB3E97}"/>
              </a:ext>
            </a:extLst>
          </p:cNvPr>
          <p:cNvSpPr>
            <a:spLocks noGrp="1"/>
          </p:cNvSpPr>
          <p:nvPr>
            <p:ph type="body" sz="quarter" idx="37" hasCustomPrompt="1"/>
          </p:nvPr>
        </p:nvSpPr>
        <p:spPr>
          <a:xfrm>
            <a:off x="7054633" y="2414169"/>
            <a:ext cx="4644000" cy="1151704"/>
          </a:xfrm>
        </p:spPr>
        <p:txBody>
          <a:bodyPr tIns="0" anchor="t">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ut</a:t>
            </a:r>
            <a:r>
              <a:rPr lang="en-PH" dirty="0"/>
              <a:t> labore et dolore magna </a:t>
            </a:r>
            <a:r>
              <a:rPr lang="en-PH" dirty="0" err="1"/>
              <a:t>aliqua</a:t>
            </a:r>
            <a:r>
              <a:rPr lang="en-PH" dirty="0"/>
              <a:t>.</a:t>
            </a:r>
          </a:p>
        </p:txBody>
      </p:sp>
      <p:sp>
        <p:nvSpPr>
          <p:cNvPr id="53" name="Picture Placeholder 3">
            <a:extLst>
              <a:ext uri="{FF2B5EF4-FFF2-40B4-BE49-F238E27FC236}">
                <a16:creationId xmlns:a16="http://schemas.microsoft.com/office/drawing/2014/main" id="{D9F66565-E89B-440A-B33D-FBB61769F9FB}"/>
              </a:ext>
            </a:extLst>
          </p:cNvPr>
          <p:cNvSpPr>
            <a:spLocks noGrp="1"/>
          </p:cNvSpPr>
          <p:nvPr>
            <p:ph type="pic" sz="quarter" idx="38" hasCustomPrompt="1"/>
          </p:nvPr>
        </p:nvSpPr>
        <p:spPr>
          <a:xfrm>
            <a:off x="6330954" y="1966929"/>
            <a:ext cx="576000" cy="576000"/>
          </a:xfrm>
        </p:spPr>
        <p:txBody>
          <a:bodyPr anchor="ctr">
            <a:noAutofit/>
          </a:bodyPr>
          <a:lstStyle>
            <a:lvl1pPr marL="0" indent="0" algn="ctr">
              <a:buNone/>
              <a:defRPr/>
            </a:lvl1pPr>
          </a:lstStyle>
          <a:p>
            <a:r>
              <a:rPr lang="en-PH" dirty="0"/>
              <a:t>Icon</a:t>
            </a:r>
          </a:p>
        </p:txBody>
      </p:sp>
      <p:sp>
        <p:nvSpPr>
          <p:cNvPr id="54" name="Text Placeholder 3">
            <a:extLst>
              <a:ext uri="{FF2B5EF4-FFF2-40B4-BE49-F238E27FC236}">
                <a16:creationId xmlns:a16="http://schemas.microsoft.com/office/drawing/2014/main" id="{9A2BA1DD-79F2-49A2-8A06-B8762278518B}"/>
              </a:ext>
            </a:extLst>
          </p:cNvPr>
          <p:cNvSpPr>
            <a:spLocks noGrp="1"/>
          </p:cNvSpPr>
          <p:nvPr>
            <p:ph type="body" sz="half" idx="39" hasCustomPrompt="1"/>
          </p:nvPr>
        </p:nvSpPr>
        <p:spPr>
          <a:xfrm>
            <a:off x="7054633" y="1966929"/>
            <a:ext cx="4644000" cy="432000"/>
          </a:xfrm>
        </p:spPr>
        <p:txBody>
          <a:bodyPr>
            <a:noAutofit/>
          </a:bodyPr>
          <a:lstStyle>
            <a:lvl1pPr marL="0" indent="0">
              <a:lnSpc>
                <a:spcPct val="90000"/>
              </a:lnSpc>
              <a:buNone/>
              <a:defRPr sz="24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subheading here</a:t>
            </a:r>
          </a:p>
        </p:txBody>
      </p:sp>
      <p:sp>
        <p:nvSpPr>
          <p:cNvPr id="56" name="Text Placeholder 4">
            <a:extLst>
              <a:ext uri="{FF2B5EF4-FFF2-40B4-BE49-F238E27FC236}">
                <a16:creationId xmlns:a16="http://schemas.microsoft.com/office/drawing/2014/main" id="{58367DD8-92FC-4A6B-87F0-57F61C38B12D}"/>
              </a:ext>
            </a:extLst>
          </p:cNvPr>
          <p:cNvSpPr>
            <a:spLocks noGrp="1"/>
          </p:cNvSpPr>
          <p:nvPr>
            <p:ph type="body" sz="quarter" idx="40" hasCustomPrompt="1"/>
          </p:nvPr>
        </p:nvSpPr>
        <p:spPr>
          <a:xfrm>
            <a:off x="7060439" y="4563332"/>
            <a:ext cx="4644000" cy="1151704"/>
          </a:xfrm>
        </p:spPr>
        <p:txBody>
          <a:bodyPr tIns="0" anchor="t">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ut</a:t>
            </a:r>
            <a:r>
              <a:rPr lang="en-PH" dirty="0"/>
              <a:t> labore et dolore magna </a:t>
            </a:r>
            <a:r>
              <a:rPr lang="en-PH" dirty="0" err="1"/>
              <a:t>aliqua</a:t>
            </a:r>
            <a:r>
              <a:rPr lang="en-PH" dirty="0"/>
              <a:t>.</a:t>
            </a:r>
          </a:p>
        </p:txBody>
      </p:sp>
      <p:sp>
        <p:nvSpPr>
          <p:cNvPr id="57" name="Picture Placeholder 3">
            <a:extLst>
              <a:ext uri="{FF2B5EF4-FFF2-40B4-BE49-F238E27FC236}">
                <a16:creationId xmlns:a16="http://schemas.microsoft.com/office/drawing/2014/main" id="{E5794383-AB80-4C2A-919F-2FAF91294F66}"/>
              </a:ext>
            </a:extLst>
          </p:cNvPr>
          <p:cNvSpPr>
            <a:spLocks noGrp="1"/>
          </p:cNvSpPr>
          <p:nvPr>
            <p:ph type="pic" sz="quarter" idx="41" hasCustomPrompt="1"/>
          </p:nvPr>
        </p:nvSpPr>
        <p:spPr>
          <a:xfrm>
            <a:off x="6336760" y="4131010"/>
            <a:ext cx="576000" cy="576000"/>
          </a:xfrm>
        </p:spPr>
        <p:txBody>
          <a:bodyPr anchor="ctr">
            <a:noAutofit/>
          </a:bodyPr>
          <a:lstStyle>
            <a:lvl1pPr marL="0" indent="0" algn="ctr">
              <a:buNone/>
              <a:defRPr/>
            </a:lvl1pPr>
          </a:lstStyle>
          <a:p>
            <a:r>
              <a:rPr lang="en-PH" dirty="0"/>
              <a:t>Icon</a:t>
            </a:r>
          </a:p>
        </p:txBody>
      </p:sp>
      <p:sp>
        <p:nvSpPr>
          <p:cNvPr id="58" name="Text Placeholder 3">
            <a:extLst>
              <a:ext uri="{FF2B5EF4-FFF2-40B4-BE49-F238E27FC236}">
                <a16:creationId xmlns:a16="http://schemas.microsoft.com/office/drawing/2014/main" id="{AF8A8CC4-2E73-4AF7-96BD-766E46ED03AB}"/>
              </a:ext>
            </a:extLst>
          </p:cNvPr>
          <p:cNvSpPr>
            <a:spLocks noGrp="1"/>
          </p:cNvSpPr>
          <p:nvPr>
            <p:ph type="body" sz="half" idx="42" hasCustomPrompt="1"/>
          </p:nvPr>
        </p:nvSpPr>
        <p:spPr>
          <a:xfrm>
            <a:off x="7060439" y="4116092"/>
            <a:ext cx="4644000" cy="432000"/>
          </a:xfrm>
        </p:spPr>
        <p:txBody>
          <a:bodyPr>
            <a:noAutofit/>
          </a:bodyPr>
          <a:lstStyle>
            <a:lvl1pPr marL="0" indent="0">
              <a:lnSpc>
                <a:spcPct val="90000"/>
              </a:lnSpc>
              <a:buNone/>
              <a:defRPr sz="24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subheading here</a:t>
            </a:r>
          </a:p>
        </p:txBody>
      </p:sp>
      <p:sp>
        <p:nvSpPr>
          <p:cNvPr id="6" name="Slide Number Placeholder 5">
            <a:extLst>
              <a:ext uri="{FF2B5EF4-FFF2-40B4-BE49-F238E27FC236}">
                <a16:creationId xmlns:a16="http://schemas.microsoft.com/office/drawing/2014/main" id="{0D36C786-4B20-D56E-50F9-7E4229512B62}"/>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tx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1134314819"/>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With Six Items">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2631B4D2-52B4-4BDE-8155-7D62FA849EFD}"/>
              </a:ext>
            </a:extLst>
          </p:cNvPr>
          <p:cNvSpPr>
            <a:spLocks noGrp="1"/>
          </p:cNvSpPr>
          <p:nvPr>
            <p:ph type="body" sz="quarter" idx="52" hasCustomPrompt="1"/>
          </p:nvPr>
        </p:nvSpPr>
        <p:spPr>
          <a:xfrm>
            <a:off x="8111863" y="3947962"/>
            <a:ext cx="3743952" cy="1994535"/>
          </a:xfrm>
          <a:solidFill>
            <a:schemeClr val="bg2"/>
          </a:solidFill>
        </p:spPr>
        <p:txBody>
          <a:bodyPr>
            <a:noAutofit/>
          </a:bodyPr>
          <a:lstStyle>
            <a:lvl1pPr marL="0" indent="0">
              <a:buNone/>
              <a:defRPr>
                <a:solidFill>
                  <a:schemeClr val="bg2"/>
                </a:solidFill>
              </a:defRPr>
            </a:lvl1pPr>
          </a:lstStyle>
          <a:p>
            <a:pPr lvl="0"/>
            <a:r>
              <a:rPr lang="en-PH" dirty="0"/>
              <a:t> </a:t>
            </a:r>
          </a:p>
        </p:txBody>
      </p:sp>
      <p:sp>
        <p:nvSpPr>
          <p:cNvPr id="37" name="Text Placeholder 2">
            <a:extLst>
              <a:ext uri="{FF2B5EF4-FFF2-40B4-BE49-F238E27FC236}">
                <a16:creationId xmlns:a16="http://schemas.microsoft.com/office/drawing/2014/main" id="{94B432D6-1810-42FB-A923-E2E4712FD586}"/>
              </a:ext>
            </a:extLst>
          </p:cNvPr>
          <p:cNvSpPr>
            <a:spLocks noGrp="1"/>
          </p:cNvSpPr>
          <p:nvPr>
            <p:ph type="body" sz="quarter" idx="53" hasCustomPrompt="1"/>
          </p:nvPr>
        </p:nvSpPr>
        <p:spPr>
          <a:xfrm>
            <a:off x="4216878" y="3947963"/>
            <a:ext cx="3743952" cy="1994535"/>
          </a:xfrm>
          <a:solidFill>
            <a:schemeClr val="bg2"/>
          </a:solidFill>
        </p:spPr>
        <p:txBody>
          <a:bodyPr>
            <a:noAutofit/>
          </a:bodyPr>
          <a:lstStyle>
            <a:lvl1pPr marL="0" indent="0">
              <a:buNone/>
              <a:defRPr>
                <a:solidFill>
                  <a:schemeClr val="bg2"/>
                </a:solidFill>
              </a:defRPr>
            </a:lvl1pPr>
          </a:lstStyle>
          <a:p>
            <a:pPr lvl="0"/>
            <a:r>
              <a:rPr lang="en-PH" dirty="0"/>
              <a:t> </a:t>
            </a:r>
          </a:p>
        </p:txBody>
      </p:sp>
      <p:sp>
        <p:nvSpPr>
          <p:cNvPr id="38" name="Text Placeholder 2">
            <a:extLst>
              <a:ext uri="{FF2B5EF4-FFF2-40B4-BE49-F238E27FC236}">
                <a16:creationId xmlns:a16="http://schemas.microsoft.com/office/drawing/2014/main" id="{4AD7EE4F-9043-4532-9139-0156F1DB7EA2}"/>
              </a:ext>
            </a:extLst>
          </p:cNvPr>
          <p:cNvSpPr>
            <a:spLocks noGrp="1"/>
          </p:cNvSpPr>
          <p:nvPr>
            <p:ph type="body" sz="quarter" idx="54" hasCustomPrompt="1"/>
          </p:nvPr>
        </p:nvSpPr>
        <p:spPr>
          <a:xfrm>
            <a:off x="331277" y="3947964"/>
            <a:ext cx="3743952" cy="1994535"/>
          </a:xfrm>
          <a:solidFill>
            <a:schemeClr val="bg2"/>
          </a:solidFill>
        </p:spPr>
        <p:txBody>
          <a:bodyPr>
            <a:noAutofit/>
          </a:bodyPr>
          <a:lstStyle>
            <a:lvl1pPr marL="0" indent="0">
              <a:buNone/>
              <a:defRPr>
                <a:solidFill>
                  <a:schemeClr val="bg2"/>
                </a:solidFill>
              </a:defRPr>
            </a:lvl1pPr>
          </a:lstStyle>
          <a:p>
            <a:pPr lvl="0"/>
            <a:r>
              <a:rPr lang="en-PH" dirty="0"/>
              <a:t> </a:t>
            </a:r>
          </a:p>
        </p:txBody>
      </p:sp>
      <p:sp>
        <p:nvSpPr>
          <p:cNvPr id="35" name="Text Placeholder 2">
            <a:extLst>
              <a:ext uri="{FF2B5EF4-FFF2-40B4-BE49-F238E27FC236}">
                <a16:creationId xmlns:a16="http://schemas.microsoft.com/office/drawing/2014/main" id="{19E130F2-0B5D-4E43-A368-F2158F990663}"/>
              </a:ext>
            </a:extLst>
          </p:cNvPr>
          <p:cNvSpPr>
            <a:spLocks noGrp="1"/>
          </p:cNvSpPr>
          <p:nvPr>
            <p:ph type="body" sz="quarter" idx="51" hasCustomPrompt="1"/>
          </p:nvPr>
        </p:nvSpPr>
        <p:spPr>
          <a:xfrm>
            <a:off x="8115549" y="1791220"/>
            <a:ext cx="3743952" cy="1994535"/>
          </a:xfrm>
          <a:solidFill>
            <a:schemeClr val="bg2"/>
          </a:solidFill>
        </p:spPr>
        <p:txBody>
          <a:bodyPr>
            <a:noAutofit/>
          </a:bodyPr>
          <a:lstStyle>
            <a:lvl1pPr marL="0" indent="0">
              <a:buNone/>
              <a:defRPr>
                <a:solidFill>
                  <a:schemeClr val="bg2"/>
                </a:solidFill>
              </a:defRPr>
            </a:lvl1pPr>
          </a:lstStyle>
          <a:p>
            <a:pPr lvl="0"/>
            <a:r>
              <a:rPr lang="en-PH" dirty="0"/>
              <a:t> </a:t>
            </a:r>
          </a:p>
        </p:txBody>
      </p:sp>
      <p:sp>
        <p:nvSpPr>
          <p:cNvPr id="34" name="Text Placeholder 2">
            <a:extLst>
              <a:ext uri="{FF2B5EF4-FFF2-40B4-BE49-F238E27FC236}">
                <a16:creationId xmlns:a16="http://schemas.microsoft.com/office/drawing/2014/main" id="{DDF98CC7-D02B-4DFC-B1E9-310F1DEA951A}"/>
              </a:ext>
            </a:extLst>
          </p:cNvPr>
          <p:cNvSpPr>
            <a:spLocks noGrp="1"/>
          </p:cNvSpPr>
          <p:nvPr>
            <p:ph type="body" sz="quarter" idx="50" hasCustomPrompt="1"/>
          </p:nvPr>
        </p:nvSpPr>
        <p:spPr>
          <a:xfrm>
            <a:off x="4220564" y="1791221"/>
            <a:ext cx="3743952" cy="1994535"/>
          </a:xfrm>
          <a:solidFill>
            <a:schemeClr val="bg2"/>
          </a:solidFill>
        </p:spPr>
        <p:txBody>
          <a:bodyPr>
            <a:noAutofit/>
          </a:bodyPr>
          <a:lstStyle>
            <a:lvl1pPr marL="0" indent="0">
              <a:buNone/>
              <a:defRPr>
                <a:solidFill>
                  <a:schemeClr val="bg2"/>
                </a:solidFill>
              </a:defRPr>
            </a:lvl1pPr>
          </a:lstStyle>
          <a:p>
            <a:pPr lvl="0"/>
            <a:r>
              <a:rPr lang="en-PH" dirty="0"/>
              <a:t> </a:t>
            </a:r>
          </a:p>
        </p:txBody>
      </p:sp>
      <p:sp>
        <p:nvSpPr>
          <p:cNvPr id="33" name="Text Placeholder 2">
            <a:extLst>
              <a:ext uri="{FF2B5EF4-FFF2-40B4-BE49-F238E27FC236}">
                <a16:creationId xmlns:a16="http://schemas.microsoft.com/office/drawing/2014/main" id="{827538FE-C18B-4E05-84A0-061D93C9B61E}"/>
              </a:ext>
            </a:extLst>
          </p:cNvPr>
          <p:cNvSpPr>
            <a:spLocks noGrp="1"/>
          </p:cNvSpPr>
          <p:nvPr>
            <p:ph type="body" sz="quarter" idx="49" hasCustomPrompt="1"/>
          </p:nvPr>
        </p:nvSpPr>
        <p:spPr>
          <a:xfrm>
            <a:off x="334963" y="1791222"/>
            <a:ext cx="3743952" cy="1994535"/>
          </a:xfrm>
          <a:solidFill>
            <a:schemeClr val="bg2"/>
          </a:solidFill>
        </p:spPr>
        <p:txBody>
          <a:bodyPr>
            <a:noAutofit/>
          </a:bodyPr>
          <a:lstStyle>
            <a:lvl1pPr marL="0" indent="0">
              <a:buNone/>
              <a:defRPr>
                <a:solidFill>
                  <a:schemeClr val="bg2"/>
                </a:solidFill>
              </a:defRPr>
            </a:lvl1pPr>
          </a:lstStyle>
          <a:p>
            <a:pPr lvl="0"/>
            <a:r>
              <a:rPr lang="en-PH" dirty="0"/>
              <a:t> </a:t>
            </a:r>
          </a:p>
        </p:txBody>
      </p:sp>
      <p:pic>
        <p:nvPicPr>
          <p:cNvPr id="14" name="Graphic 13">
            <a:extLst>
              <a:ext uri="{FF2B5EF4-FFF2-40B4-BE49-F238E27FC236}">
                <a16:creationId xmlns:a16="http://schemas.microsoft.com/office/drawing/2014/main" id="{90876560-8068-4162-AA31-AE4F48D992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13" name="Text Placeholder 4">
            <a:extLst>
              <a:ext uri="{FF2B5EF4-FFF2-40B4-BE49-F238E27FC236}">
                <a16:creationId xmlns:a16="http://schemas.microsoft.com/office/drawing/2014/main" id="{D6365CBE-627A-49CC-BBCD-3CE85A06D16A}"/>
              </a:ext>
            </a:extLst>
          </p:cNvPr>
          <p:cNvSpPr>
            <a:spLocks noGrp="1"/>
          </p:cNvSpPr>
          <p:nvPr>
            <p:ph type="body" sz="quarter" idx="17" hasCustomPrompt="1"/>
          </p:nvPr>
        </p:nvSpPr>
        <p:spPr>
          <a:xfrm>
            <a:off x="1209734" y="2412785"/>
            <a:ext cx="2700000" cy="1151704"/>
          </a:xfrm>
        </p:spPr>
        <p:txBody>
          <a:bodyPr tIns="0" anchor="t">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ut.</a:t>
            </a:r>
            <a:endParaRPr lang="en-PH" dirty="0"/>
          </a:p>
        </p:txBody>
      </p:sp>
      <p:sp>
        <p:nvSpPr>
          <p:cNvPr id="15" name="Picture Placeholder 3">
            <a:extLst>
              <a:ext uri="{FF2B5EF4-FFF2-40B4-BE49-F238E27FC236}">
                <a16:creationId xmlns:a16="http://schemas.microsoft.com/office/drawing/2014/main" id="{CA1BBAEF-8A3C-478B-BD2A-4C37E097DB52}"/>
              </a:ext>
            </a:extLst>
          </p:cNvPr>
          <p:cNvSpPr>
            <a:spLocks noGrp="1"/>
          </p:cNvSpPr>
          <p:nvPr>
            <p:ph type="pic" sz="quarter" idx="31" hasCustomPrompt="1"/>
          </p:nvPr>
        </p:nvSpPr>
        <p:spPr>
          <a:xfrm>
            <a:off x="486055" y="1965545"/>
            <a:ext cx="576000" cy="576000"/>
          </a:xfrm>
        </p:spPr>
        <p:txBody>
          <a:bodyPr anchor="ctr">
            <a:noAutofit/>
          </a:bodyPr>
          <a:lstStyle>
            <a:lvl1pPr marL="0" indent="0" algn="ctr">
              <a:buNone/>
              <a:defRPr/>
            </a:lvl1pPr>
          </a:lstStyle>
          <a:p>
            <a:r>
              <a:rPr lang="en-PH" dirty="0"/>
              <a:t>Icon</a:t>
            </a:r>
          </a:p>
        </p:txBody>
      </p:sp>
      <p:sp>
        <p:nvSpPr>
          <p:cNvPr id="16" name="Text Placeholder 3">
            <a:extLst>
              <a:ext uri="{FF2B5EF4-FFF2-40B4-BE49-F238E27FC236}">
                <a16:creationId xmlns:a16="http://schemas.microsoft.com/office/drawing/2014/main" id="{A2857579-E7EA-41C6-AAF4-EA21918A483B}"/>
              </a:ext>
            </a:extLst>
          </p:cNvPr>
          <p:cNvSpPr>
            <a:spLocks noGrp="1"/>
          </p:cNvSpPr>
          <p:nvPr>
            <p:ph type="body" sz="half" idx="32" hasCustomPrompt="1"/>
          </p:nvPr>
        </p:nvSpPr>
        <p:spPr>
          <a:xfrm>
            <a:off x="1209734" y="1965545"/>
            <a:ext cx="2700000" cy="432000"/>
          </a:xfrm>
        </p:spPr>
        <p:txBody>
          <a:bodyPr>
            <a:noAutofit/>
          </a:bodyPr>
          <a:lstStyle>
            <a:lvl1pPr marL="0" indent="0">
              <a:lnSpc>
                <a:spcPct val="90000"/>
              </a:lnSpc>
              <a:buNone/>
              <a:defRPr sz="24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Subheading</a:t>
            </a:r>
          </a:p>
        </p:txBody>
      </p:sp>
      <p:sp>
        <p:nvSpPr>
          <p:cNvPr id="21" name="Title 1">
            <a:extLst>
              <a:ext uri="{FF2B5EF4-FFF2-40B4-BE49-F238E27FC236}">
                <a16:creationId xmlns:a16="http://schemas.microsoft.com/office/drawing/2014/main" id="{F8B4AC6D-9F17-4660-9214-815896601965}"/>
              </a:ext>
            </a:extLst>
          </p:cNvPr>
          <p:cNvSpPr>
            <a:spLocks noGrp="1"/>
          </p:cNvSpPr>
          <p:nvPr>
            <p:ph type="title" hasCustomPrompt="1"/>
          </p:nvPr>
        </p:nvSpPr>
        <p:spPr>
          <a:xfrm>
            <a:off x="348388" y="698383"/>
            <a:ext cx="11502001" cy="657977"/>
          </a:xfrm>
        </p:spPr>
        <p:txBody>
          <a:bodyPr anchor="t">
            <a:noAutofit/>
          </a:bodyPr>
          <a:lstStyle>
            <a:lvl1pPr>
              <a:defRPr sz="4000"/>
            </a:lvl1pPr>
          </a:lstStyle>
          <a:p>
            <a:r>
              <a:rPr lang="en-US" dirty="0"/>
              <a:t>Add page title here</a:t>
            </a:r>
            <a:endParaRPr lang="en-PH" dirty="0"/>
          </a:p>
        </p:txBody>
      </p:sp>
      <p:sp>
        <p:nvSpPr>
          <p:cNvPr id="22" name="Subtitle 2">
            <a:extLst>
              <a:ext uri="{FF2B5EF4-FFF2-40B4-BE49-F238E27FC236}">
                <a16:creationId xmlns:a16="http://schemas.microsoft.com/office/drawing/2014/main" id="{640AEDC0-D552-47CA-86CE-F94731AEE835}"/>
              </a:ext>
            </a:extLst>
          </p:cNvPr>
          <p:cNvSpPr>
            <a:spLocks noGrp="1"/>
          </p:cNvSpPr>
          <p:nvPr>
            <p:ph type="subTitle" idx="33" hasCustomPrompt="1"/>
          </p:nvPr>
        </p:nvSpPr>
        <p:spPr>
          <a:xfrm>
            <a:off x="341540" y="296863"/>
            <a:ext cx="11502001" cy="432000"/>
          </a:xfrm>
        </p:spPr>
        <p:txBody>
          <a:bodyPr>
            <a:noAutofit/>
          </a:bodyPr>
          <a:lstStyle>
            <a:lvl1pPr marL="0" indent="0" algn="l">
              <a:buNone/>
              <a:defRPr sz="1200" b="0" spc="3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40" name="Text Placeholder 4">
            <a:extLst>
              <a:ext uri="{FF2B5EF4-FFF2-40B4-BE49-F238E27FC236}">
                <a16:creationId xmlns:a16="http://schemas.microsoft.com/office/drawing/2014/main" id="{BD2B6C18-562F-465A-B51D-4EA2E0EA6E07}"/>
              </a:ext>
            </a:extLst>
          </p:cNvPr>
          <p:cNvSpPr>
            <a:spLocks noGrp="1"/>
          </p:cNvSpPr>
          <p:nvPr>
            <p:ph type="body" sz="quarter" idx="34" hasCustomPrompt="1"/>
          </p:nvPr>
        </p:nvSpPr>
        <p:spPr>
          <a:xfrm>
            <a:off x="1215540" y="4561948"/>
            <a:ext cx="2700000" cy="1151704"/>
          </a:xfrm>
        </p:spPr>
        <p:txBody>
          <a:bodyPr tIns="0" anchor="t">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ut.</a:t>
            </a:r>
            <a:endParaRPr lang="en-PH" dirty="0"/>
          </a:p>
        </p:txBody>
      </p:sp>
      <p:sp>
        <p:nvSpPr>
          <p:cNvPr id="41" name="Picture Placeholder 3">
            <a:extLst>
              <a:ext uri="{FF2B5EF4-FFF2-40B4-BE49-F238E27FC236}">
                <a16:creationId xmlns:a16="http://schemas.microsoft.com/office/drawing/2014/main" id="{4332181B-6494-4F03-825A-6234F088E3EB}"/>
              </a:ext>
            </a:extLst>
          </p:cNvPr>
          <p:cNvSpPr>
            <a:spLocks noGrp="1"/>
          </p:cNvSpPr>
          <p:nvPr>
            <p:ph type="pic" sz="quarter" idx="35" hasCustomPrompt="1"/>
          </p:nvPr>
        </p:nvSpPr>
        <p:spPr>
          <a:xfrm>
            <a:off x="491861" y="4129626"/>
            <a:ext cx="576000" cy="576000"/>
          </a:xfrm>
        </p:spPr>
        <p:txBody>
          <a:bodyPr anchor="ctr">
            <a:noAutofit/>
          </a:bodyPr>
          <a:lstStyle>
            <a:lvl1pPr marL="0" indent="0" algn="ctr">
              <a:buNone/>
              <a:defRPr/>
            </a:lvl1pPr>
          </a:lstStyle>
          <a:p>
            <a:r>
              <a:rPr lang="en-PH" dirty="0"/>
              <a:t>Icon</a:t>
            </a:r>
          </a:p>
        </p:txBody>
      </p:sp>
      <p:sp>
        <p:nvSpPr>
          <p:cNvPr id="42" name="Text Placeholder 3">
            <a:extLst>
              <a:ext uri="{FF2B5EF4-FFF2-40B4-BE49-F238E27FC236}">
                <a16:creationId xmlns:a16="http://schemas.microsoft.com/office/drawing/2014/main" id="{3D3EDF8F-8326-4DD9-9AD3-39AE20A9F99C}"/>
              </a:ext>
            </a:extLst>
          </p:cNvPr>
          <p:cNvSpPr>
            <a:spLocks noGrp="1"/>
          </p:cNvSpPr>
          <p:nvPr>
            <p:ph type="body" sz="half" idx="36" hasCustomPrompt="1"/>
          </p:nvPr>
        </p:nvSpPr>
        <p:spPr>
          <a:xfrm>
            <a:off x="1215540" y="4114708"/>
            <a:ext cx="2700000" cy="432000"/>
          </a:xfrm>
        </p:spPr>
        <p:txBody>
          <a:bodyPr>
            <a:noAutofit/>
          </a:bodyPr>
          <a:lstStyle>
            <a:lvl1pPr marL="0" indent="0">
              <a:lnSpc>
                <a:spcPct val="90000"/>
              </a:lnSpc>
              <a:buNone/>
              <a:defRPr sz="24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Subheading</a:t>
            </a:r>
          </a:p>
        </p:txBody>
      </p:sp>
      <p:sp>
        <p:nvSpPr>
          <p:cNvPr id="72" name="Text Placeholder 4">
            <a:extLst>
              <a:ext uri="{FF2B5EF4-FFF2-40B4-BE49-F238E27FC236}">
                <a16:creationId xmlns:a16="http://schemas.microsoft.com/office/drawing/2014/main" id="{88C4EB40-925B-48B4-8B3C-9DE037FB049A}"/>
              </a:ext>
            </a:extLst>
          </p:cNvPr>
          <p:cNvSpPr>
            <a:spLocks noGrp="1"/>
          </p:cNvSpPr>
          <p:nvPr>
            <p:ph type="body" sz="quarter" idx="37" hasCustomPrompt="1"/>
          </p:nvPr>
        </p:nvSpPr>
        <p:spPr>
          <a:xfrm>
            <a:off x="5101413" y="2412785"/>
            <a:ext cx="2700000" cy="1151704"/>
          </a:xfrm>
        </p:spPr>
        <p:txBody>
          <a:bodyPr tIns="0" anchor="t">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ut.</a:t>
            </a:r>
            <a:endParaRPr lang="en-PH" dirty="0"/>
          </a:p>
        </p:txBody>
      </p:sp>
      <p:sp>
        <p:nvSpPr>
          <p:cNvPr id="73" name="Picture Placeholder 3">
            <a:extLst>
              <a:ext uri="{FF2B5EF4-FFF2-40B4-BE49-F238E27FC236}">
                <a16:creationId xmlns:a16="http://schemas.microsoft.com/office/drawing/2014/main" id="{443D3F97-A575-44D1-9D59-D17DE2C169E4}"/>
              </a:ext>
            </a:extLst>
          </p:cNvPr>
          <p:cNvSpPr>
            <a:spLocks noGrp="1"/>
          </p:cNvSpPr>
          <p:nvPr>
            <p:ph type="pic" sz="quarter" idx="38" hasCustomPrompt="1"/>
          </p:nvPr>
        </p:nvSpPr>
        <p:spPr>
          <a:xfrm>
            <a:off x="4377734" y="1965545"/>
            <a:ext cx="576000" cy="576000"/>
          </a:xfrm>
        </p:spPr>
        <p:txBody>
          <a:bodyPr anchor="ctr">
            <a:noAutofit/>
          </a:bodyPr>
          <a:lstStyle>
            <a:lvl1pPr marL="0" indent="0" algn="ctr">
              <a:buNone/>
              <a:defRPr/>
            </a:lvl1pPr>
          </a:lstStyle>
          <a:p>
            <a:r>
              <a:rPr lang="en-PH" dirty="0"/>
              <a:t>Icon</a:t>
            </a:r>
          </a:p>
        </p:txBody>
      </p:sp>
      <p:sp>
        <p:nvSpPr>
          <p:cNvPr id="74" name="Text Placeholder 3">
            <a:extLst>
              <a:ext uri="{FF2B5EF4-FFF2-40B4-BE49-F238E27FC236}">
                <a16:creationId xmlns:a16="http://schemas.microsoft.com/office/drawing/2014/main" id="{2312110A-022C-4735-920C-A8FAAF5457C2}"/>
              </a:ext>
            </a:extLst>
          </p:cNvPr>
          <p:cNvSpPr>
            <a:spLocks noGrp="1"/>
          </p:cNvSpPr>
          <p:nvPr>
            <p:ph type="body" sz="half" idx="39" hasCustomPrompt="1"/>
          </p:nvPr>
        </p:nvSpPr>
        <p:spPr>
          <a:xfrm>
            <a:off x="5101413" y="1965545"/>
            <a:ext cx="2700000" cy="432000"/>
          </a:xfrm>
        </p:spPr>
        <p:txBody>
          <a:bodyPr>
            <a:noAutofit/>
          </a:bodyPr>
          <a:lstStyle>
            <a:lvl1pPr marL="0" indent="0">
              <a:lnSpc>
                <a:spcPct val="90000"/>
              </a:lnSpc>
              <a:buNone/>
              <a:defRPr sz="24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Subheading</a:t>
            </a:r>
          </a:p>
        </p:txBody>
      </p:sp>
      <p:sp>
        <p:nvSpPr>
          <p:cNvPr id="76" name="Text Placeholder 4">
            <a:extLst>
              <a:ext uri="{FF2B5EF4-FFF2-40B4-BE49-F238E27FC236}">
                <a16:creationId xmlns:a16="http://schemas.microsoft.com/office/drawing/2014/main" id="{99D86D00-734F-461B-87C5-F7CC32E82220}"/>
              </a:ext>
            </a:extLst>
          </p:cNvPr>
          <p:cNvSpPr>
            <a:spLocks noGrp="1"/>
          </p:cNvSpPr>
          <p:nvPr>
            <p:ph type="body" sz="quarter" idx="40" hasCustomPrompt="1"/>
          </p:nvPr>
        </p:nvSpPr>
        <p:spPr>
          <a:xfrm>
            <a:off x="5107219" y="4561948"/>
            <a:ext cx="2700000" cy="1151704"/>
          </a:xfrm>
        </p:spPr>
        <p:txBody>
          <a:bodyPr tIns="0" anchor="t">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ut.</a:t>
            </a:r>
            <a:endParaRPr lang="en-PH" dirty="0"/>
          </a:p>
        </p:txBody>
      </p:sp>
      <p:sp>
        <p:nvSpPr>
          <p:cNvPr id="77" name="Picture Placeholder 3">
            <a:extLst>
              <a:ext uri="{FF2B5EF4-FFF2-40B4-BE49-F238E27FC236}">
                <a16:creationId xmlns:a16="http://schemas.microsoft.com/office/drawing/2014/main" id="{13188965-CB2B-4CB4-AD7F-4D8F0C696F5D}"/>
              </a:ext>
            </a:extLst>
          </p:cNvPr>
          <p:cNvSpPr>
            <a:spLocks noGrp="1"/>
          </p:cNvSpPr>
          <p:nvPr>
            <p:ph type="pic" sz="quarter" idx="41" hasCustomPrompt="1"/>
          </p:nvPr>
        </p:nvSpPr>
        <p:spPr>
          <a:xfrm>
            <a:off x="4383540" y="4129626"/>
            <a:ext cx="576000" cy="576000"/>
          </a:xfrm>
        </p:spPr>
        <p:txBody>
          <a:bodyPr anchor="ctr">
            <a:noAutofit/>
          </a:bodyPr>
          <a:lstStyle>
            <a:lvl1pPr marL="0" indent="0" algn="ctr">
              <a:buNone/>
              <a:defRPr/>
            </a:lvl1pPr>
          </a:lstStyle>
          <a:p>
            <a:r>
              <a:rPr lang="en-PH" dirty="0"/>
              <a:t>Icon</a:t>
            </a:r>
          </a:p>
        </p:txBody>
      </p:sp>
      <p:sp>
        <p:nvSpPr>
          <p:cNvPr id="78" name="Text Placeholder 3">
            <a:extLst>
              <a:ext uri="{FF2B5EF4-FFF2-40B4-BE49-F238E27FC236}">
                <a16:creationId xmlns:a16="http://schemas.microsoft.com/office/drawing/2014/main" id="{45C70D51-8AE0-450F-BB79-746F46C4DC75}"/>
              </a:ext>
            </a:extLst>
          </p:cNvPr>
          <p:cNvSpPr>
            <a:spLocks noGrp="1"/>
          </p:cNvSpPr>
          <p:nvPr>
            <p:ph type="body" sz="half" idx="42" hasCustomPrompt="1"/>
          </p:nvPr>
        </p:nvSpPr>
        <p:spPr>
          <a:xfrm>
            <a:off x="5107219" y="4114708"/>
            <a:ext cx="2700000" cy="432000"/>
          </a:xfrm>
        </p:spPr>
        <p:txBody>
          <a:bodyPr>
            <a:noAutofit/>
          </a:bodyPr>
          <a:lstStyle>
            <a:lvl1pPr marL="0" indent="0">
              <a:lnSpc>
                <a:spcPct val="90000"/>
              </a:lnSpc>
              <a:buNone/>
              <a:defRPr sz="24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Subheading</a:t>
            </a:r>
          </a:p>
        </p:txBody>
      </p:sp>
      <p:sp>
        <p:nvSpPr>
          <p:cNvPr id="80" name="Text Placeholder 4">
            <a:extLst>
              <a:ext uri="{FF2B5EF4-FFF2-40B4-BE49-F238E27FC236}">
                <a16:creationId xmlns:a16="http://schemas.microsoft.com/office/drawing/2014/main" id="{480891BE-653A-4BAB-A15E-FF96156EB0B1}"/>
              </a:ext>
            </a:extLst>
          </p:cNvPr>
          <p:cNvSpPr>
            <a:spLocks noGrp="1"/>
          </p:cNvSpPr>
          <p:nvPr>
            <p:ph type="body" sz="quarter" idx="43" hasCustomPrompt="1"/>
          </p:nvPr>
        </p:nvSpPr>
        <p:spPr>
          <a:xfrm>
            <a:off x="8987858" y="2412785"/>
            <a:ext cx="2700000" cy="1151704"/>
          </a:xfrm>
        </p:spPr>
        <p:txBody>
          <a:bodyPr tIns="0" anchor="t">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ut.</a:t>
            </a:r>
            <a:endParaRPr lang="en-PH" dirty="0"/>
          </a:p>
        </p:txBody>
      </p:sp>
      <p:sp>
        <p:nvSpPr>
          <p:cNvPr id="81" name="Picture Placeholder 3">
            <a:extLst>
              <a:ext uri="{FF2B5EF4-FFF2-40B4-BE49-F238E27FC236}">
                <a16:creationId xmlns:a16="http://schemas.microsoft.com/office/drawing/2014/main" id="{BF6D33E2-04CE-41CF-AA54-D2DB399F33B9}"/>
              </a:ext>
            </a:extLst>
          </p:cNvPr>
          <p:cNvSpPr>
            <a:spLocks noGrp="1"/>
          </p:cNvSpPr>
          <p:nvPr>
            <p:ph type="pic" sz="quarter" idx="44" hasCustomPrompt="1"/>
          </p:nvPr>
        </p:nvSpPr>
        <p:spPr>
          <a:xfrm>
            <a:off x="8264179" y="1965545"/>
            <a:ext cx="576000" cy="576000"/>
          </a:xfrm>
        </p:spPr>
        <p:txBody>
          <a:bodyPr anchor="ctr">
            <a:noAutofit/>
          </a:bodyPr>
          <a:lstStyle>
            <a:lvl1pPr marL="0" indent="0" algn="ctr">
              <a:buNone/>
              <a:defRPr/>
            </a:lvl1pPr>
          </a:lstStyle>
          <a:p>
            <a:r>
              <a:rPr lang="en-PH" dirty="0"/>
              <a:t>Icon</a:t>
            </a:r>
          </a:p>
        </p:txBody>
      </p:sp>
      <p:sp>
        <p:nvSpPr>
          <p:cNvPr id="82" name="Text Placeholder 3">
            <a:extLst>
              <a:ext uri="{FF2B5EF4-FFF2-40B4-BE49-F238E27FC236}">
                <a16:creationId xmlns:a16="http://schemas.microsoft.com/office/drawing/2014/main" id="{854E1B2D-D416-419D-93B4-EBA774035838}"/>
              </a:ext>
            </a:extLst>
          </p:cNvPr>
          <p:cNvSpPr>
            <a:spLocks noGrp="1"/>
          </p:cNvSpPr>
          <p:nvPr>
            <p:ph type="body" sz="half" idx="45" hasCustomPrompt="1"/>
          </p:nvPr>
        </p:nvSpPr>
        <p:spPr>
          <a:xfrm>
            <a:off x="8987858" y="1965545"/>
            <a:ext cx="2700000" cy="432000"/>
          </a:xfrm>
        </p:spPr>
        <p:txBody>
          <a:bodyPr>
            <a:noAutofit/>
          </a:bodyPr>
          <a:lstStyle>
            <a:lvl1pPr marL="0" indent="0">
              <a:lnSpc>
                <a:spcPct val="90000"/>
              </a:lnSpc>
              <a:buNone/>
              <a:defRPr sz="24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Subheading</a:t>
            </a:r>
          </a:p>
        </p:txBody>
      </p:sp>
      <p:sp>
        <p:nvSpPr>
          <p:cNvPr id="84" name="Text Placeholder 4">
            <a:extLst>
              <a:ext uri="{FF2B5EF4-FFF2-40B4-BE49-F238E27FC236}">
                <a16:creationId xmlns:a16="http://schemas.microsoft.com/office/drawing/2014/main" id="{8278008F-2C85-42F1-BE28-A9F44E3E4753}"/>
              </a:ext>
            </a:extLst>
          </p:cNvPr>
          <p:cNvSpPr>
            <a:spLocks noGrp="1"/>
          </p:cNvSpPr>
          <p:nvPr>
            <p:ph type="body" sz="quarter" idx="46" hasCustomPrompt="1"/>
          </p:nvPr>
        </p:nvSpPr>
        <p:spPr>
          <a:xfrm>
            <a:off x="8993664" y="4561948"/>
            <a:ext cx="2700000" cy="1151704"/>
          </a:xfrm>
        </p:spPr>
        <p:txBody>
          <a:bodyPr tIns="0" anchor="t">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ut.</a:t>
            </a:r>
            <a:endParaRPr lang="en-PH" dirty="0"/>
          </a:p>
        </p:txBody>
      </p:sp>
      <p:sp>
        <p:nvSpPr>
          <p:cNvPr id="85" name="Picture Placeholder 3">
            <a:extLst>
              <a:ext uri="{FF2B5EF4-FFF2-40B4-BE49-F238E27FC236}">
                <a16:creationId xmlns:a16="http://schemas.microsoft.com/office/drawing/2014/main" id="{4554D505-A1D3-43A7-A6DF-6137B822D951}"/>
              </a:ext>
            </a:extLst>
          </p:cNvPr>
          <p:cNvSpPr>
            <a:spLocks noGrp="1"/>
          </p:cNvSpPr>
          <p:nvPr>
            <p:ph type="pic" sz="quarter" idx="47" hasCustomPrompt="1"/>
          </p:nvPr>
        </p:nvSpPr>
        <p:spPr>
          <a:xfrm>
            <a:off x="8269985" y="4129626"/>
            <a:ext cx="576000" cy="576000"/>
          </a:xfrm>
        </p:spPr>
        <p:txBody>
          <a:bodyPr anchor="ctr">
            <a:noAutofit/>
          </a:bodyPr>
          <a:lstStyle>
            <a:lvl1pPr marL="0" indent="0" algn="ctr">
              <a:buNone/>
              <a:defRPr/>
            </a:lvl1pPr>
          </a:lstStyle>
          <a:p>
            <a:r>
              <a:rPr lang="en-PH" dirty="0"/>
              <a:t>Icon</a:t>
            </a:r>
          </a:p>
        </p:txBody>
      </p:sp>
      <p:sp>
        <p:nvSpPr>
          <p:cNvPr id="86" name="Text Placeholder 3">
            <a:extLst>
              <a:ext uri="{FF2B5EF4-FFF2-40B4-BE49-F238E27FC236}">
                <a16:creationId xmlns:a16="http://schemas.microsoft.com/office/drawing/2014/main" id="{92161B75-41EC-4E0E-BD94-61858CE54C08}"/>
              </a:ext>
            </a:extLst>
          </p:cNvPr>
          <p:cNvSpPr>
            <a:spLocks noGrp="1"/>
          </p:cNvSpPr>
          <p:nvPr>
            <p:ph type="body" sz="half" idx="48" hasCustomPrompt="1"/>
          </p:nvPr>
        </p:nvSpPr>
        <p:spPr>
          <a:xfrm>
            <a:off x="8993664" y="4114708"/>
            <a:ext cx="2700000" cy="432000"/>
          </a:xfrm>
        </p:spPr>
        <p:txBody>
          <a:bodyPr>
            <a:noAutofit/>
          </a:bodyPr>
          <a:lstStyle>
            <a:lvl1pPr marL="0" indent="0">
              <a:lnSpc>
                <a:spcPct val="90000"/>
              </a:lnSpc>
              <a:buNone/>
              <a:defRPr sz="24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Subheading</a:t>
            </a:r>
          </a:p>
        </p:txBody>
      </p:sp>
      <p:sp>
        <p:nvSpPr>
          <p:cNvPr id="4" name="Slide Number Placeholder 5">
            <a:extLst>
              <a:ext uri="{FF2B5EF4-FFF2-40B4-BE49-F238E27FC236}">
                <a16:creationId xmlns:a16="http://schemas.microsoft.com/office/drawing/2014/main" id="{5B8F3F47-0CBE-DF88-332C-69BC9E0234B2}"/>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tx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3220301237"/>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With Four Concep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D1397F3-AA04-4A3E-8199-8BC11C785351}"/>
              </a:ext>
            </a:extLst>
          </p:cNvPr>
          <p:cNvSpPr>
            <a:spLocks noGrp="1"/>
          </p:cNvSpPr>
          <p:nvPr>
            <p:ph type="body" sz="quarter" idx="53" hasCustomPrompt="1"/>
          </p:nvPr>
        </p:nvSpPr>
        <p:spPr>
          <a:xfrm>
            <a:off x="333375" y="2713038"/>
            <a:ext cx="18000" cy="2628900"/>
          </a:xfrm>
          <a:solidFill>
            <a:schemeClr val="tx2">
              <a:lumMod val="40000"/>
              <a:lumOff val="60000"/>
            </a:schemeClr>
          </a:solidFill>
        </p:spPr>
        <p:txBody>
          <a:bodyPr>
            <a:noAutofit/>
          </a:bodyPr>
          <a:lstStyle>
            <a:lvl1pPr marL="0" indent="0">
              <a:buNone/>
              <a:defRPr/>
            </a:lvl1pPr>
          </a:lstStyle>
          <a:p>
            <a:pPr lvl="0"/>
            <a:r>
              <a:rPr lang="en-PH" dirty="0"/>
              <a:t> </a:t>
            </a:r>
          </a:p>
        </p:txBody>
      </p:sp>
      <p:sp>
        <p:nvSpPr>
          <p:cNvPr id="30" name="Picture Placeholder 2">
            <a:extLst>
              <a:ext uri="{FF2B5EF4-FFF2-40B4-BE49-F238E27FC236}">
                <a16:creationId xmlns:a16="http://schemas.microsoft.com/office/drawing/2014/main" id="{F65ED54B-4FCC-4BB8-B707-B6888D36FE51}"/>
              </a:ext>
            </a:extLst>
          </p:cNvPr>
          <p:cNvSpPr>
            <a:spLocks noGrp="1"/>
          </p:cNvSpPr>
          <p:nvPr>
            <p:ph type="pic" sz="quarter" idx="52" hasCustomPrompt="1"/>
          </p:nvPr>
        </p:nvSpPr>
        <p:spPr>
          <a:xfrm>
            <a:off x="9273180" y="2713038"/>
            <a:ext cx="1301750" cy="1295400"/>
          </a:xfrm>
          <a:gradFill>
            <a:gsLst>
              <a:gs pos="48700">
                <a:schemeClr val="accent5"/>
              </a:gs>
              <a:gs pos="0">
                <a:schemeClr val="accent1"/>
              </a:gs>
              <a:gs pos="100000">
                <a:schemeClr val="accent3"/>
              </a:gs>
            </a:gsLst>
            <a:lin ang="17400000" scaled="0"/>
          </a:gradFill>
        </p:spPr>
        <p:txBody>
          <a:bodyPr>
            <a:noAutofit/>
          </a:bodyPr>
          <a:lstStyle>
            <a:lvl1pPr marL="0" indent="0">
              <a:buNone/>
              <a:defRPr/>
            </a:lvl1pPr>
          </a:lstStyle>
          <a:p>
            <a:r>
              <a:rPr lang="en-PH" dirty="0"/>
              <a:t> </a:t>
            </a:r>
          </a:p>
        </p:txBody>
      </p:sp>
      <p:sp>
        <p:nvSpPr>
          <p:cNvPr id="28" name="Picture Placeholder 2">
            <a:extLst>
              <a:ext uri="{FF2B5EF4-FFF2-40B4-BE49-F238E27FC236}">
                <a16:creationId xmlns:a16="http://schemas.microsoft.com/office/drawing/2014/main" id="{1982661C-8F9A-4ADF-8160-97033D3B7D61}"/>
              </a:ext>
            </a:extLst>
          </p:cNvPr>
          <p:cNvSpPr>
            <a:spLocks noGrp="1"/>
          </p:cNvSpPr>
          <p:nvPr>
            <p:ph type="pic" sz="quarter" idx="51" hasCustomPrompt="1"/>
          </p:nvPr>
        </p:nvSpPr>
        <p:spPr>
          <a:xfrm>
            <a:off x="6374033" y="2713038"/>
            <a:ext cx="1301750" cy="1295400"/>
          </a:xfrm>
          <a:gradFill>
            <a:gsLst>
              <a:gs pos="48700">
                <a:schemeClr val="accent5"/>
              </a:gs>
              <a:gs pos="0">
                <a:schemeClr val="accent1"/>
              </a:gs>
              <a:gs pos="100000">
                <a:schemeClr val="accent3"/>
              </a:gs>
            </a:gsLst>
            <a:lin ang="17400000" scaled="0"/>
          </a:gradFill>
        </p:spPr>
        <p:txBody>
          <a:bodyPr>
            <a:noAutofit/>
          </a:bodyPr>
          <a:lstStyle>
            <a:lvl1pPr marL="0" indent="0">
              <a:buNone/>
              <a:defRPr/>
            </a:lvl1pPr>
          </a:lstStyle>
          <a:p>
            <a:r>
              <a:rPr lang="en-PH" dirty="0"/>
              <a:t> </a:t>
            </a:r>
          </a:p>
        </p:txBody>
      </p:sp>
      <p:sp>
        <p:nvSpPr>
          <p:cNvPr id="27" name="Picture Placeholder 2">
            <a:extLst>
              <a:ext uri="{FF2B5EF4-FFF2-40B4-BE49-F238E27FC236}">
                <a16:creationId xmlns:a16="http://schemas.microsoft.com/office/drawing/2014/main" id="{6AD7E9A9-572A-45D6-8F60-089E878F4094}"/>
              </a:ext>
            </a:extLst>
          </p:cNvPr>
          <p:cNvSpPr>
            <a:spLocks noGrp="1"/>
          </p:cNvSpPr>
          <p:nvPr>
            <p:ph type="pic" sz="quarter" idx="50" hasCustomPrompt="1"/>
          </p:nvPr>
        </p:nvSpPr>
        <p:spPr>
          <a:xfrm>
            <a:off x="3517563" y="2718390"/>
            <a:ext cx="1301750" cy="1295400"/>
          </a:xfrm>
          <a:gradFill>
            <a:gsLst>
              <a:gs pos="48700">
                <a:schemeClr val="accent5"/>
              </a:gs>
              <a:gs pos="0">
                <a:schemeClr val="accent1"/>
              </a:gs>
              <a:gs pos="100000">
                <a:schemeClr val="accent3"/>
              </a:gs>
            </a:gsLst>
            <a:lin ang="17400000" scaled="0"/>
          </a:gradFill>
        </p:spPr>
        <p:txBody>
          <a:bodyPr>
            <a:noAutofit/>
          </a:bodyPr>
          <a:lstStyle>
            <a:lvl1pPr marL="0" indent="0">
              <a:buNone/>
              <a:defRPr/>
            </a:lvl1pPr>
          </a:lstStyle>
          <a:p>
            <a:r>
              <a:rPr lang="en-PH" dirty="0"/>
              <a:t> </a:t>
            </a:r>
          </a:p>
        </p:txBody>
      </p:sp>
      <p:sp>
        <p:nvSpPr>
          <p:cNvPr id="3" name="Picture Placeholder 2">
            <a:extLst>
              <a:ext uri="{FF2B5EF4-FFF2-40B4-BE49-F238E27FC236}">
                <a16:creationId xmlns:a16="http://schemas.microsoft.com/office/drawing/2014/main" id="{FA872A9C-33DD-42AC-A3EE-7503F671593E}"/>
              </a:ext>
            </a:extLst>
          </p:cNvPr>
          <p:cNvSpPr>
            <a:spLocks noGrp="1"/>
          </p:cNvSpPr>
          <p:nvPr>
            <p:ph type="pic" sz="quarter" idx="49" hasCustomPrompt="1"/>
          </p:nvPr>
        </p:nvSpPr>
        <p:spPr>
          <a:xfrm>
            <a:off x="628650" y="2713038"/>
            <a:ext cx="1301750" cy="1295400"/>
          </a:xfrm>
          <a:gradFill>
            <a:gsLst>
              <a:gs pos="48700">
                <a:schemeClr val="accent5"/>
              </a:gs>
              <a:gs pos="0">
                <a:schemeClr val="accent1"/>
              </a:gs>
              <a:gs pos="100000">
                <a:schemeClr val="accent3"/>
              </a:gs>
            </a:gsLst>
            <a:lin ang="17400000" scaled="0"/>
          </a:gradFill>
        </p:spPr>
        <p:txBody>
          <a:bodyPr>
            <a:noAutofit/>
          </a:bodyPr>
          <a:lstStyle>
            <a:lvl1pPr marL="0" indent="0">
              <a:buNone/>
              <a:defRPr/>
            </a:lvl1pPr>
          </a:lstStyle>
          <a:p>
            <a:r>
              <a:rPr lang="en-PH" dirty="0"/>
              <a:t> </a:t>
            </a:r>
          </a:p>
        </p:txBody>
      </p:sp>
      <p:pic>
        <p:nvPicPr>
          <p:cNvPr id="16" name="Graphic 15">
            <a:extLst>
              <a:ext uri="{FF2B5EF4-FFF2-40B4-BE49-F238E27FC236}">
                <a16:creationId xmlns:a16="http://schemas.microsoft.com/office/drawing/2014/main" id="{B3ACCE6F-A7E2-48A6-AC9C-B8EE855E443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29" name="Text Placeholder 3">
            <a:extLst>
              <a:ext uri="{FF2B5EF4-FFF2-40B4-BE49-F238E27FC236}">
                <a16:creationId xmlns:a16="http://schemas.microsoft.com/office/drawing/2014/main" id="{A7EDA14C-A31A-4CB0-AD5B-BBABDF212CB4}"/>
              </a:ext>
            </a:extLst>
          </p:cNvPr>
          <p:cNvSpPr>
            <a:spLocks noGrp="1"/>
          </p:cNvSpPr>
          <p:nvPr>
            <p:ph type="body" sz="half" idx="36" hasCustomPrompt="1"/>
          </p:nvPr>
        </p:nvSpPr>
        <p:spPr>
          <a:xfrm>
            <a:off x="3398812" y="4368720"/>
            <a:ext cx="2484000" cy="432000"/>
          </a:xfrm>
        </p:spPr>
        <p:txBody>
          <a:bodyPr anchor="t">
            <a:noAutofit/>
          </a:bodyPr>
          <a:lstStyle>
            <a:lvl1pPr marL="0" indent="0">
              <a:lnSpc>
                <a:spcPct val="90000"/>
              </a:lnSpc>
              <a:buNone/>
              <a:defRPr sz="24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a concept or idea here</a:t>
            </a:r>
          </a:p>
        </p:txBody>
      </p:sp>
      <p:sp>
        <p:nvSpPr>
          <p:cNvPr id="31" name="Title 1">
            <a:extLst>
              <a:ext uri="{FF2B5EF4-FFF2-40B4-BE49-F238E27FC236}">
                <a16:creationId xmlns:a16="http://schemas.microsoft.com/office/drawing/2014/main" id="{895CC710-31A1-411D-B6E4-44D546C610CD}"/>
              </a:ext>
            </a:extLst>
          </p:cNvPr>
          <p:cNvSpPr>
            <a:spLocks noGrp="1"/>
          </p:cNvSpPr>
          <p:nvPr>
            <p:ph type="title" hasCustomPrompt="1"/>
          </p:nvPr>
        </p:nvSpPr>
        <p:spPr>
          <a:xfrm>
            <a:off x="348389" y="698383"/>
            <a:ext cx="5408384" cy="1440000"/>
          </a:xfrm>
        </p:spPr>
        <p:txBody>
          <a:bodyPr anchor="t">
            <a:noAutofit/>
          </a:bodyPr>
          <a:lstStyle>
            <a:lvl1pPr>
              <a:defRPr sz="4000"/>
            </a:lvl1pPr>
          </a:lstStyle>
          <a:p>
            <a:r>
              <a:rPr lang="en-US" dirty="0"/>
              <a:t>Add page title here</a:t>
            </a:r>
            <a:endParaRPr lang="en-PH" dirty="0"/>
          </a:p>
        </p:txBody>
      </p:sp>
      <p:sp>
        <p:nvSpPr>
          <p:cNvPr id="32" name="Subtitle 2">
            <a:extLst>
              <a:ext uri="{FF2B5EF4-FFF2-40B4-BE49-F238E27FC236}">
                <a16:creationId xmlns:a16="http://schemas.microsoft.com/office/drawing/2014/main" id="{5EC0AEA1-C4AC-41F3-A0EB-2679DEA159BB}"/>
              </a:ext>
            </a:extLst>
          </p:cNvPr>
          <p:cNvSpPr>
            <a:spLocks noGrp="1"/>
          </p:cNvSpPr>
          <p:nvPr>
            <p:ph type="subTitle" idx="38" hasCustomPrompt="1"/>
          </p:nvPr>
        </p:nvSpPr>
        <p:spPr>
          <a:xfrm>
            <a:off x="341541" y="296863"/>
            <a:ext cx="5408384" cy="432000"/>
          </a:xfrm>
        </p:spPr>
        <p:txBody>
          <a:bodyPr>
            <a:noAutofit/>
          </a:bodyPr>
          <a:lstStyle>
            <a:lvl1pPr marL="0" indent="0" algn="l">
              <a:buNone/>
              <a:defRPr sz="1200" b="0" spc="3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34" name="Picture Placeholder 3">
            <a:extLst>
              <a:ext uri="{FF2B5EF4-FFF2-40B4-BE49-F238E27FC236}">
                <a16:creationId xmlns:a16="http://schemas.microsoft.com/office/drawing/2014/main" id="{FFD89C10-3CA0-47EF-9F87-BABCE45B5581}"/>
              </a:ext>
            </a:extLst>
          </p:cNvPr>
          <p:cNvSpPr>
            <a:spLocks noGrp="1"/>
          </p:cNvSpPr>
          <p:nvPr>
            <p:ph type="pic" sz="quarter" idx="39" hasCustomPrompt="1"/>
          </p:nvPr>
        </p:nvSpPr>
        <p:spPr>
          <a:xfrm>
            <a:off x="3871184" y="3072720"/>
            <a:ext cx="576000" cy="576000"/>
          </a:xfrm>
          <a:noFill/>
        </p:spPr>
        <p:txBody>
          <a:bodyPr anchor="ctr">
            <a:noAutofit/>
          </a:bodyPr>
          <a:lstStyle>
            <a:lvl1pPr marL="0" indent="0" algn="ctr">
              <a:buNone/>
              <a:defRPr/>
            </a:lvl1pPr>
          </a:lstStyle>
          <a:p>
            <a:r>
              <a:rPr lang="en-PH" dirty="0"/>
              <a:t>Icon</a:t>
            </a:r>
          </a:p>
        </p:txBody>
      </p:sp>
      <p:sp>
        <p:nvSpPr>
          <p:cNvPr id="40" name="Text Placeholder 3">
            <a:extLst>
              <a:ext uri="{FF2B5EF4-FFF2-40B4-BE49-F238E27FC236}">
                <a16:creationId xmlns:a16="http://schemas.microsoft.com/office/drawing/2014/main" id="{A7B4F23A-1A1C-4D98-A0BC-25B2E5CBFBEA}"/>
              </a:ext>
            </a:extLst>
          </p:cNvPr>
          <p:cNvSpPr>
            <a:spLocks noGrp="1"/>
          </p:cNvSpPr>
          <p:nvPr>
            <p:ph type="body" sz="half" idx="43" hasCustomPrompt="1"/>
          </p:nvPr>
        </p:nvSpPr>
        <p:spPr>
          <a:xfrm>
            <a:off x="516000" y="4368720"/>
            <a:ext cx="2484000" cy="432000"/>
          </a:xfrm>
        </p:spPr>
        <p:txBody>
          <a:bodyPr anchor="t">
            <a:noAutofit/>
          </a:bodyPr>
          <a:lstStyle>
            <a:lvl1pPr marL="0" indent="0">
              <a:lnSpc>
                <a:spcPct val="90000"/>
              </a:lnSpc>
              <a:buNone/>
              <a:defRPr sz="24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a concept or idea here</a:t>
            </a:r>
          </a:p>
        </p:txBody>
      </p:sp>
      <p:sp>
        <p:nvSpPr>
          <p:cNvPr id="42" name="Picture Placeholder 3">
            <a:extLst>
              <a:ext uri="{FF2B5EF4-FFF2-40B4-BE49-F238E27FC236}">
                <a16:creationId xmlns:a16="http://schemas.microsoft.com/office/drawing/2014/main" id="{B93FA987-12FD-43D0-BD66-74F0ED6C63A2}"/>
              </a:ext>
            </a:extLst>
          </p:cNvPr>
          <p:cNvSpPr>
            <a:spLocks noGrp="1"/>
          </p:cNvSpPr>
          <p:nvPr>
            <p:ph type="pic" sz="quarter" idx="44" hasCustomPrompt="1"/>
          </p:nvPr>
        </p:nvSpPr>
        <p:spPr>
          <a:xfrm>
            <a:off x="988372" y="3072720"/>
            <a:ext cx="576000" cy="576000"/>
          </a:xfrm>
          <a:noFill/>
        </p:spPr>
        <p:txBody>
          <a:bodyPr anchor="ctr">
            <a:noAutofit/>
          </a:bodyPr>
          <a:lstStyle>
            <a:lvl1pPr marL="0" indent="0" algn="ctr">
              <a:buNone/>
              <a:defRPr/>
            </a:lvl1pPr>
          </a:lstStyle>
          <a:p>
            <a:r>
              <a:rPr lang="en-PH" dirty="0"/>
              <a:t>Icon</a:t>
            </a:r>
          </a:p>
        </p:txBody>
      </p:sp>
      <p:sp>
        <p:nvSpPr>
          <p:cNvPr id="44" name="Text Placeholder 3">
            <a:extLst>
              <a:ext uri="{FF2B5EF4-FFF2-40B4-BE49-F238E27FC236}">
                <a16:creationId xmlns:a16="http://schemas.microsoft.com/office/drawing/2014/main" id="{F2E086D8-28D8-4044-9D48-30474F654E76}"/>
              </a:ext>
            </a:extLst>
          </p:cNvPr>
          <p:cNvSpPr>
            <a:spLocks noGrp="1"/>
          </p:cNvSpPr>
          <p:nvPr>
            <p:ph type="body" sz="half" idx="45" hasCustomPrompt="1"/>
          </p:nvPr>
        </p:nvSpPr>
        <p:spPr>
          <a:xfrm>
            <a:off x="6276000" y="4368720"/>
            <a:ext cx="2484000" cy="432000"/>
          </a:xfrm>
        </p:spPr>
        <p:txBody>
          <a:bodyPr anchor="t">
            <a:noAutofit/>
          </a:bodyPr>
          <a:lstStyle>
            <a:lvl1pPr marL="0" indent="0">
              <a:lnSpc>
                <a:spcPct val="90000"/>
              </a:lnSpc>
              <a:buNone/>
              <a:defRPr sz="24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a concept or idea here</a:t>
            </a:r>
          </a:p>
        </p:txBody>
      </p:sp>
      <p:sp>
        <p:nvSpPr>
          <p:cNvPr id="46" name="Picture Placeholder 3">
            <a:extLst>
              <a:ext uri="{FF2B5EF4-FFF2-40B4-BE49-F238E27FC236}">
                <a16:creationId xmlns:a16="http://schemas.microsoft.com/office/drawing/2014/main" id="{57D7B385-2178-4A2E-8306-F8F46CCE40DD}"/>
              </a:ext>
            </a:extLst>
          </p:cNvPr>
          <p:cNvSpPr>
            <a:spLocks noGrp="1"/>
          </p:cNvSpPr>
          <p:nvPr>
            <p:ph type="pic" sz="quarter" idx="46" hasCustomPrompt="1"/>
          </p:nvPr>
        </p:nvSpPr>
        <p:spPr>
          <a:xfrm>
            <a:off x="6748372" y="3072720"/>
            <a:ext cx="576000" cy="576000"/>
          </a:xfrm>
          <a:noFill/>
        </p:spPr>
        <p:txBody>
          <a:bodyPr anchor="ctr">
            <a:noAutofit/>
          </a:bodyPr>
          <a:lstStyle>
            <a:lvl1pPr marL="0" indent="0" algn="ctr">
              <a:buNone/>
              <a:defRPr/>
            </a:lvl1pPr>
          </a:lstStyle>
          <a:p>
            <a:r>
              <a:rPr lang="en-PH" dirty="0"/>
              <a:t>Icon</a:t>
            </a:r>
          </a:p>
        </p:txBody>
      </p:sp>
      <p:sp>
        <p:nvSpPr>
          <p:cNvPr id="48" name="Text Placeholder 3">
            <a:extLst>
              <a:ext uri="{FF2B5EF4-FFF2-40B4-BE49-F238E27FC236}">
                <a16:creationId xmlns:a16="http://schemas.microsoft.com/office/drawing/2014/main" id="{DA35897F-B9BA-424A-B733-47A022127DC2}"/>
              </a:ext>
            </a:extLst>
          </p:cNvPr>
          <p:cNvSpPr>
            <a:spLocks noGrp="1"/>
          </p:cNvSpPr>
          <p:nvPr>
            <p:ph type="body" sz="half" idx="47" hasCustomPrompt="1"/>
          </p:nvPr>
        </p:nvSpPr>
        <p:spPr>
          <a:xfrm>
            <a:off x="9160808" y="4368720"/>
            <a:ext cx="2484000" cy="432000"/>
          </a:xfrm>
        </p:spPr>
        <p:txBody>
          <a:bodyPr anchor="t">
            <a:noAutofit/>
          </a:bodyPr>
          <a:lstStyle>
            <a:lvl1pPr marL="0" indent="0">
              <a:lnSpc>
                <a:spcPct val="90000"/>
              </a:lnSpc>
              <a:buNone/>
              <a:defRPr sz="24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a concept or idea here</a:t>
            </a:r>
          </a:p>
        </p:txBody>
      </p:sp>
      <p:sp>
        <p:nvSpPr>
          <p:cNvPr id="50" name="Picture Placeholder 3">
            <a:extLst>
              <a:ext uri="{FF2B5EF4-FFF2-40B4-BE49-F238E27FC236}">
                <a16:creationId xmlns:a16="http://schemas.microsoft.com/office/drawing/2014/main" id="{57458E62-85ED-44E3-99AB-8F5DE4309558}"/>
              </a:ext>
            </a:extLst>
          </p:cNvPr>
          <p:cNvSpPr>
            <a:spLocks noGrp="1"/>
          </p:cNvSpPr>
          <p:nvPr>
            <p:ph type="pic" sz="quarter" idx="48" hasCustomPrompt="1"/>
          </p:nvPr>
        </p:nvSpPr>
        <p:spPr>
          <a:xfrm>
            <a:off x="9633180" y="3072720"/>
            <a:ext cx="576000" cy="576000"/>
          </a:xfrm>
          <a:noFill/>
        </p:spPr>
        <p:txBody>
          <a:bodyPr anchor="ctr">
            <a:noAutofit/>
          </a:bodyPr>
          <a:lstStyle>
            <a:lvl1pPr marL="0" indent="0" algn="ctr">
              <a:buNone/>
              <a:defRPr/>
            </a:lvl1pPr>
          </a:lstStyle>
          <a:p>
            <a:r>
              <a:rPr lang="en-PH" dirty="0"/>
              <a:t>Icon</a:t>
            </a:r>
          </a:p>
        </p:txBody>
      </p:sp>
      <p:sp>
        <p:nvSpPr>
          <p:cNvPr id="35" name="Text Placeholder 4">
            <a:extLst>
              <a:ext uri="{FF2B5EF4-FFF2-40B4-BE49-F238E27FC236}">
                <a16:creationId xmlns:a16="http://schemas.microsoft.com/office/drawing/2014/main" id="{FAA0EA85-4A9E-493B-AD7E-D662CA1CEF88}"/>
              </a:ext>
            </a:extLst>
          </p:cNvPr>
          <p:cNvSpPr>
            <a:spLocks noGrp="1"/>
          </p:cNvSpPr>
          <p:nvPr>
            <p:ph type="body" sz="quarter" idx="54" hasCustomPrompt="1"/>
          </p:nvPr>
        </p:nvSpPr>
        <p:spPr>
          <a:xfrm>
            <a:off x="3202643" y="2713038"/>
            <a:ext cx="18000" cy="2628900"/>
          </a:xfrm>
          <a:solidFill>
            <a:schemeClr val="tx2">
              <a:lumMod val="40000"/>
              <a:lumOff val="60000"/>
            </a:schemeClr>
          </a:solidFill>
        </p:spPr>
        <p:txBody>
          <a:bodyPr>
            <a:noAutofit/>
          </a:bodyPr>
          <a:lstStyle>
            <a:lvl1pPr marL="0" indent="0">
              <a:buNone/>
              <a:defRPr/>
            </a:lvl1pPr>
          </a:lstStyle>
          <a:p>
            <a:pPr lvl="0"/>
            <a:r>
              <a:rPr lang="en-PH" dirty="0"/>
              <a:t> </a:t>
            </a:r>
          </a:p>
        </p:txBody>
      </p:sp>
      <p:sp>
        <p:nvSpPr>
          <p:cNvPr id="36" name="Text Placeholder 4">
            <a:extLst>
              <a:ext uri="{FF2B5EF4-FFF2-40B4-BE49-F238E27FC236}">
                <a16:creationId xmlns:a16="http://schemas.microsoft.com/office/drawing/2014/main" id="{B90F95CC-C7E7-4848-8BC2-1A4405CE8385}"/>
              </a:ext>
            </a:extLst>
          </p:cNvPr>
          <p:cNvSpPr>
            <a:spLocks noGrp="1"/>
          </p:cNvSpPr>
          <p:nvPr>
            <p:ph type="body" sz="quarter" idx="55" hasCustomPrompt="1"/>
          </p:nvPr>
        </p:nvSpPr>
        <p:spPr>
          <a:xfrm>
            <a:off x="6090027" y="2713038"/>
            <a:ext cx="18000" cy="2628900"/>
          </a:xfrm>
          <a:solidFill>
            <a:schemeClr val="tx2">
              <a:lumMod val="40000"/>
              <a:lumOff val="60000"/>
            </a:schemeClr>
          </a:solidFill>
        </p:spPr>
        <p:txBody>
          <a:bodyPr>
            <a:noAutofit/>
          </a:bodyPr>
          <a:lstStyle>
            <a:lvl1pPr marL="0" indent="0">
              <a:buNone/>
              <a:defRPr/>
            </a:lvl1pPr>
          </a:lstStyle>
          <a:p>
            <a:pPr lvl="0"/>
            <a:r>
              <a:rPr lang="en-PH" dirty="0"/>
              <a:t> </a:t>
            </a:r>
          </a:p>
        </p:txBody>
      </p:sp>
      <p:sp>
        <p:nvSpPr>
          <p:cNvPr id="37" name="Text Placeholder 4">
            <a:extLst>
              <a:ext uri="{FF2B5EF4-FFF2-40B4-BE49-F238E27FC236}">
                <a16:creationId xmlns:a16="http://schemas.microsoft.com/office/drawing/2014/main" id="{FF1FCFC0-42A0-43DF-B12C-250A969C6FB8}"/>
              </a:ext>
            </a:extLst>
          </p:cNvPr>
          <p:cNvSpPr>
            <a:spLocks noGrp="1"/>
          </p:cNvSpPr>
          <p:nvPr>
            <p:ph type="body" sz="quarter" idx="56" hasCustomPrompt="1"/>
          </p:nvPr>
        </p:nvSpPr>
        <p:spPr>
          <a:xfrm>
            <a:off x="8979762" y="2713038"/>
            <a:ext cx="18000" cy="2628900"/>
          </a:xfrm>
          <a:solidFill>
            <a:schemeClr val="tx2">
              <a:lumMod val="40000"/>
              <a:lumOff val="60000"/>
            </a:schemeClr>
          </a:solidFill>
        </p:spPr>
        <p:txBody>
          <a:bodyPr>
            <a:noAutofit/>
          </a:bodyPr>
          <a:lstStyle>
            <a:lvl1pPr marL="0" indent="0">
              <a:buNone/>
              <a:defRPr/>
            </a:lvl1pPr>
          </a:lstStyle>
          <a:p>
            <a:pPr lvl="0"/>
            <a:r>
              <a:rPr lang="en-PH" dirty="0"/>
              <a:t> </a:t>
            </a:r>
          </a:p>
        </p:txBody>
      </p:sp>
      <p:sp>
        <p:nvSpPr>
          <p:cNvPr id="4" name="Slide Number Placeholder 5">
            <a:extLst>
              <a:ext uri="{FF2B5EF4-FFF2-40B4-BE49-F238E27FC236}">
                <a16:creationId xmlns:a16="http://schemas.microsoft.com/office/drawing/2014/main" id="{CB1C90F6-9246-77E5-9955-A39D3BBFB1E1}"/>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tx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152977879"/>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ith Title Subtitle">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B3ACCE6F-A7E2-48A6-AC9C-B8EE855E443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31" name="Title 1">
            <a:extLst>
              <a:ext uri="{FF2B5EF4-FFF2-40B4-BE49-F238E27FC236}">
                <a16:creationId xmlns:a16="http://schemas.microsoft.com/office/drawing/2014/main" id="{895CC710-31A1-411D-B6E4-44D546C610CD}"/>
              </a:ext>
            </a:extLst>
          </p:cNvPr>
          <p:cNvSpPr>
            <a:spLocks noGrp="1"/>
          </p:cNvSpPr>
          <p:nvPr>
            <p:ph type="title" hasCustomPrompt="1"/>
          </p:nvPr>
        </p:nvSpPr>
        <p:spPr>
          <a:xfrm>
            <a:off x="348389" y="698383"/>
            <a:ext cx="5408384" cy="1440000"/>
          </a:xfrm>
        </p:spPr>
        <p:txBody>
          <a:bodyPr anchor="t">
            <a:noAutofit/>
          </a:bodyPr>
          <a:lstStyle>
            <a:lvl1pPr>
              <a:defRPr sz="4000"/>
            </a:lvl1pPr>
          </a:lstStyle>
          <a:p>
            <a:r>
              <a:rPr lang="en-US" dirty="0"/>
              <a:t>Add page title here</a:t>
            </a:r>
            <a:endParaRPr lang="en-PH" dirty="0"/>
          </a:p>
        </p:txBody>
      </p:sp>
      <p:sp>
        <p:nvSpPr>
          <p:cNvPr id="32" name="Subtitle 2">
            <a:extLst>
              <a:ext uri="{FF2B5EF4-FFF2-40B4-BE49-F238E27FC236}">
                <a16:creationId xmlns:a16="http://schemas.microsoft.com/office/drawing/2014/main" id="{5EC0AEA1-C4AC-41F3-A0EB-2679DEA159BB}"/>
              </a:ext>
            </a:extLst>
          </p:cNvPr>
          <p:cNvSpPr>
            <a:spLocks noGrp="1"/>
          </p:cNvSpPr>
          <p:nvPr>
            <p:ph type="subTitle" idx="38" hasCustomPrompt="1"/>
          </p:nvPr>
        </p:nvSpPr>
        <p:spPr>
          <a:xfrm>
            <a:off x="341541" y="296863"/>
            <a:ext cx="5408384" cy="432000"/>
          </a:xfrm>
        </p:spPr>
        <p:txBody>
          <a:bodyPr>
            <a:noAutofit/>
          </a:bodyPr>
          <a:lstStyle>
            <a:lvl1pPr marL="0" indent="0" algn="l">
              <a:buNone/>
              <a:defRPr sz="1200" b="0" spc="3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4" name="Slide Number Placeholder 5">
            <a:extLst>
              <a:ext uri="{FF2B5EF4-FFF2-40B4-BE49-F238E27FC236}">
                <a16:creationId xmlns:a16="http://schemas.microsoft.com/office/drawing/2014/main" id="{CB1C90F6-9246-77E5-9955-A39D3BBFB1E1}"/>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tx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4075724089"/>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With List and Icons">
    <p:spTree>
      <p:nvGrpSpPr>
        <p:cNvPr id="1" name=""/>
        <p:cNvGrpSpPr/>
        <p:nvPr/>
      </p:nvGrpSpPr>
      <p:grpSpPr>
        <a:xfrm>
          <a:off x="0" y="0"/>
          <a:ext cx="0" cy="0"/>
          <a:chOff x="0" y="0"/>
          <a:chExt cx="0" cy="0"/>
        </a:xfrm>
      </p:grpSpPr>
      <p:sp>
        <p:nvSpPr>
          <p:cNvPr id="34" name="Text Placeholder 2">
            <a:extLst>
              <a:ext uri="{FF2B5EF4-FFF2-40B4-BE49-F238E27FC236}">
                <a16:creationId xmlns:a16="http://schemas.microsoft.com/office/drawing/2014/main" id="{45BCD72D-C633-4DDE-81ED-ACFB42B81C88}"/>
              </a:ext>
            </a:extLst>
          </p:cNvPr>
          <p:cNvSpPr>
            <a:spLocks noGrp="1"/>
          </p:cNvSpPr>
          <p:nvPr>
            <p:ph type="body" sz="quarter" idx="47" hasCustomPrompt="1"/>
          </p:nvPr>
        </p:nvSpPr>
        <p:spPr>
          <a:xfrm>
            <a:off x="6174864" y="1995488"/>
            <a:ext cx="5681662" cy="2881312"/>
          </a:xfrm>
          <a:solidFill>
            <a:schemeClr val="bg2"/>
          </a:solidFill>
        </p:spPr>
        <p:txBody>
          <a:bodyPr>
            <a:noAutofit/>
          </a:bodyPr>
          <a:lstStyle>
            <a:lvl1pPr marL="0" indent="0">
              <a:buNone/>
              <a:defRPr>
                <a:solidFill>
                  <a:schemeClr val="bg2"/>
                </a:solidFill>
              </a:defRPr>
            </a:lvl1pPr>
          </a:lstStyle>
          <a:p>
            <a:pPr lvl="0"/>
            <a:r>
              <a:rPr lang="en-PH" dirty="0"/>
              <a:t> </a:t>
            </a:r>
          </a:p>
        </p:txBody>
      </p:sp>
      <p:sp>
        <p:nvSpPr>
          <p:cNvPr id="3" name="Text Placeholder 2">
            <a:extLst>
              <a:ext uri="{FF2B5EF4-FFF2-40B4-BE49-F238E27FC236}">
                <a16:creationId xmlns:a16="http://schemas.microsoft.com/office/drawing/2014/main" id="{FE596D19-F8EF-4143-8381-3B6B4A2314EB}"/>
              </a:ext>
            </a:extLst>
          </p:cNvPr>
          <p:cNvSpPr>
            <a:spLocks noGrp="1"/>
          </p:cNvSpPr>
          <p:nvPr>
            <p:ph type="body" sz="quarter" idx="46" hasCustomPrompt="1"/>
          </p:nvPr>
        </p:nvSpPr>
        <p:spPr>
          <a:xfrm>
            <a:off x="341313" y="1995488"/>
            <a:ext cx="5681662" cy="2881312"/>
          </a:xfrm>
          <a:solidFill>
            <a:schemeClr val="bg2"/>
          </a:solidFill>
        </p:spPr>
        <p:txBody>
          <a:bodyPr>
            <a:noAutofit/>
          </a:bodyPr>
          <a:lstStyle>
            <a:lvl1pPr marL="0" indent="0">
              <a:buNone/>
              <a:defRPr>
                <a:solidFill>
                  <a:schemeClr val="bg2"/>
                </a:solidFill>
              </a:defRPr>
            </a:lvl1pPr>
          </a:lstStyle>
          <a:p>
            <a:pPr lvl="0"/>
            <a:r>
              <a:rPr lang="en-PH" dirty="0"/>
              <a:t> </a:t>
            </a:r>
          </a:p>
        </p:txBody>
      </p:sp>
      <p:pic>
        <p:nvPicPr>
          <p:cNvPr id="14" name="Graphic 13">
            <a:extLst>
              <a:ext uri="{FF2B5EF4-FFF2-40B4-BE49-F238E27FC236}">
                <a16:creationId xmlns:a16="http://schemas.microsoft.com/office/drawing/2014/main" id="{44897E9C-A82D-474F-9DE7-E0F02E4A704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12" name="Title 1">
            <a:extLst>
              <a:ext uri="{FF2B5EF4-FFF2-40B4-BE49-F238E27FC236}">
                <a16:creationId xmlns:a16="http://schemas.microsoft.com/office/drawing/2014/main" id="{38D37665-E55E-421E-9FD1-0103FAE006DA}"/>
              </a:ext>
            </a:extLst>
          </p:cNvPr>
          <p:cNvSpPr>
            <a:spLocks noGrp="1"/>
          </p:cNvSpPr>
          <p:nvPr>
            <p:ph type="title" hasCustomPrompt="1"/>
          </p:nvPr>
        </p:nvSpPr>
        <p:spPr>
          <a:xfrm>
            <a:off x="348388" y="698383"/>
            <a:ext cx="11502001" cy="657977"/>
          </a:xfrm>
        </p:spPr>
        <p:txBody>
          <a:bodyPr anchor="t">
            <a:noAutofit/>
          </a:bodyPr>
          <a:lstStyle>
            <a:lvl1pPr>
              <a:defRPr sz="4000"/>
            </a:lvl1pPr>
          </a:lstStyle>
          <a:p>
            <a:r>
              <a:rPr lang="en-US" dirty="0"/>
              <a:t>Add page title here</a:t>
            </a:r>
            <a:endParaRPr lang="en-PH" dirty="0"/>
          </a:p>
        </p:txBody>
      </p:sp>
      <p:sp>
        <p:nvSpPr>
          <p:cNvPr id="13" name="Subtitle 2">
            <a:extLst>
              <a:ext uri="{FF2B5EF4-FFF2-40B4-BE49-F238E27FC236}">
                <a16:creationId xmlns:a16="http://schemas.microsoft.com/office/drawing/2014/main" id="{A4EA1898-B452-435C-AB57-52E94A6FD216}"/>
              </a:ext>
            </a:extLst>
          </p:cNvPr>
          <p:cNvSpPr>
            <a:spLocks noGrp="1"/>
          </p:cNvSpPr>
          <p:nvPr>
            <p:ph type="subTitle" idx="33" hasCustomPrompt="1"/>
          </p:nvPr>
        </p:nvSpPr>
        <p:spPr>
          <a:xfrm>
            <a:off x="341540" y="296863"/>
            <a:ext cx="11502001" cy="432000"/>
          </a:xfrm>
        </p:spPr>
        <p:txBody>
          <a:bodyPr>
            <a:noAutofit/>
          </a:bodyPr>
          <a:lstStyle>
            <a:lvl1pPr marL="0" indent="0" algn="l">
              <a:buNone/>
              <a:defRPr sz="1200" b="0" spc="3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15" name="Picture Placeholder 3">
            <a:extLst>
              <a:ext uri="{FF2B5EF4-FFF2-40B4-BE49-F238E27FC236}">
                <a16:creationId xmlns:a16="http://schemas.microsoft.com/office/drawing/2014/main" id="{1FF1B3AE-B8ED-491D-9CF4-ADB445EF75F5}"/>
              </a:ext>
            </a:extLst>
          </p:cNvPr>
          <p:cNvSpPr>
            <a:spLocks noGrp="1"/>
          </p:cNvSpPr>
          <p:nvPr>
            <p:ph type="pic" sz="quarter" idx="31" hasCustomPrompt="1"/>
          </p:nvPr>
        </p:nvSpPr>
        <p:spPr>
          <a:xfrm>
            <a:off x="485548" y="2172340"/>
            <a:ext cx="576000" cy="576000"/>
          </a:xfrm>
        </p:spPr>
        <p:txBody>
          <a:bodyPr anchor="ctr">
            <a:noAutofit/>
          </a:bodyPr>
          <a:lstStyle>
            <a:lvl1pPr marL="0" indent="0" algn="ctr">
              <a:buNone/>
              <a:defRPr/>
            </a:lvl1pPr>
          </a:lstStyle>
          <a:p>
            <a:r>
              <a:rPr lang="en-PH" dirty="0"/>
              <a:t>Icon</a:t>
            </a:r>
          </a:p>
        </p:txBody>
      </p:sp>
      <p:sp>
        <p:nvSpPr>
          <p:cNvPr id="20" name="Text Placeholder 3">
            <a:extLst>
              <a:ext uri="{FF2B5EF4-FFF2-40B4-BE49-F238E27FC236}">
                <a16:creationId xmlns:a16="http://schemas.microsoft.com/office/drawing/2014/main" id="{F32D9F04-DB59-4959-B662-BDEBE72CC622}"/>
              </a:ext>
            </a:extLst>
          </p:cNvPr>
          <p:cNvSpPr>
            <a:spLocks noGrp="1"/>
          </p:cNvSpPr>
          <p:nvPr>
            <p:ph type="body" sz="half" idx="32" hasCustomPrompt="1"/>
          </p:nvPr>
        </p:nvSpPr>
        <p:spPr>
          <a:xfrm>
            <a:off x="1209227" y="2172339"/>
            <a:ext cx="4644000" cy="575999"/>
          </a:xfrm>
        </p:spPr>
        <p:txBody>
          <a:bodyPr anchor="ctr">
            <a:noAutofit/>
          </a:bodyPr>
          <a:lstStyle>
            <a:lvl1pPr marL="0" indent="0">
              <a:lnSpc>
                <a:spcPct val="100000"/>
              </a:lnSpc>
              <a:buNone/>
              <a:defRPr sz="20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subheading here</a:t>
            </a:r>
          </a:p>
        </p:txBody>
      </p:sp>
      <p:sp>
        <p:nvSpPr>
          <p:cNvPr id="21" name="Picture Placeholder 3">
            <a:extLst>
              <a:ext uri="{FF2B5EF4-FFF2-40B4-BE49-F238E27FC236}">
                <a16:creationId xmlns:a16="http://schemas.microsoft.com/office/drawing/2014/main" id="{33F67E86-DFEF-4B75-B607-66945DDE0B5A}"/>
              </a:ext>
            </a:extLst>
          </p:cNvPr>
          <p:cNvSpPr>
            <a:spLocks noGrp="1"/>
          </p:cNvSpPr>
          <p:nvPr>
            <p:ph type="pic" sz="quarter" idx="34" hasCustomPrompt="1"/>
          </p:nvPr>
        </p:nvSpPr>
        <p:spPr>
          <a:xfrm>
            <a:off x="485548" y="3145547"/>
            <a:ext cx="576000" cy="576000"/>
          </a:xfrm>
        </p:spPr>
        <p:txBody>
          <a:bodyPr anchor="ctr">
            <a:noAutofit/>
          </a:bodyPr>
          <a:lstStyle>
            <a:lvl1pPr marL="0" indent="0" algn="ctr">
              <a:buNone/>
              <a:defRPr/>
            </a:lvl1pPr>
          </a:lstStyle>
          <a:p>
            <a:r>
              <a:rPr lang="en-PH" dirty="0"/>
              <a:t>Icon</a:t>
            </a:r>
          </a:p>
        </p:txBody>
      </p:sp>
      <p:sp>
        <p:nvSpPr>
          <p:cNvPr id="22" name="Text Placeholder 3">
            <a:extLst>
              <a:ext uri="{FF2B5EF4-FFF2-40B4-BE49-F238E27FC236}">
                <a16:creationId xmlns:a16="http://schemas.microsoft.com/office/drawing/2014/main" id="{1117EC84-400F-47B3-ACA3-29466598738E}"/>
              </a:ext>
            </a:extLst>
          </p:cNvPr>
          <p:cNvSpPr>
            <a:spLocks noGrp="1"/>
          </p:cNvSpPr>
          <p:nvPr>
            <p:ph type="body" sz="half" idx="35" hasCustomPrompt="1"/>
          </p:nvPr>
        </p:nvSpPr>
        <p:spPr>
          <a:xfrm>
            <a:off x="1209227" y="3145546"/>
            <a:ext cx="4644000" cy="575999"/>
          </a:xfrm>
        </p:spPr>
        <p:txBody>
          <a:bodyPr anchor="ctr">
            <a:noAutofit/>
          </a:bodyPr>
          <a:lstStyle>
            <a:lvl1pPr marL="0" indent="0">
              <a:lnSpc>
                <a:spcPct val="100000"/>
              </a:lnSpc>
              <a:buNone/>
              <a:defRPr sz="20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subheading here</a:t>
            </a:r>
          </a:p>
        </p:txBody>
      </p:sp>
      <p:sp>
        <p:nvSpPr>
          <p:cNvPr id="24" name="Picture Placeholder 3">
            <a:extLst>
              <a:ext uri="{FF2B5EF4-FFF2-40B4-BE49-F238E27FC236}">
                <a16:creationId xmlns:a16="http://schemas.microsoft.com/office/drawing/2014/main" id="{A386F18D-2C9E-4377-9307-767F83FFC06C}"/>
              </a:ext>
            </a:extLst>
          </p:cNvPr>
          <p:cNvSpPr>
            <a:spLocks noGrp="1"/>
          </p:cNvSpPr>
          <p:nvPr>
            <p:ph type="pic" sz="quarter" idx="36" hasCustomPrompt="1"/>
          </p:nvPr>
        </p:nvSpPr>
        <p:spPr>
          <a:xfrm>
            <a:off x="485548" y="4118753"/>
            <a:ext cx="576000" cy="576000"/>
          </a:xfrm>
        </p:spPr>
        <p:txBody>
          <a:bodyPr anchor="ctr">
            <a:noAutofit/>
          </a:bodyPr>
          <a:lstStyle>
            <a:lvl1pPr marL="0" indent="0" algn="ctr">
              <a:buNone/>
              <a:defRPr/>
            </a:lvl1pPr>
          </a:lstStyle>
          <a:p>
            <a:r>
              <a:rPr lang="en-PH" dirty="0"/>
              <a:t>Icon</a:t>
            </a:r>
          </a:p>
        </p:txBody>
      </p:sp>
      <p:sp>
        <p:nvSpPr>
          <p:cNvPr id="25" name="Text Placeholder 3">
            <a:extLst>
              <a:ext uri="{FF2B5EF4-FFF2-40B4-BE49-F238E27FC236}">
                <a16:creationId xmlns:a16="http://schemas.microsoft.com/office/drawing/2014/main" id="{08E86E67-73AB-4C41-94FE-4FB2ABEBA7A4}"/>
              </a:ext>
            </a:extLst>
          </p:cNvPr>
          <p:cNvSpPr>
            <a:spLocks noGrp="1"/>
          </p:cNvSpPr>
          <p:nvPr>
            <p:ph type="body" sz="half" idx="37" hasCustomPrompt="1"/>
          </p:nvPr>
        </p:nvSpPr>
        <p:spPr>
          <a:xfrm>
            <a:off x="1209227" y="4118752"/>
            <a:ext cx="4644000" cy="575999"/>
          </a:xfrm>
        </p:spPr>
        <p:txBody>
          <a:bodyPr anchor="ctr">
            <a:noAutofit/>
          </a:bodyPr>
          <a:lstStyle>
            <a:lvl1pPr marL="0" indent="0">
              <a:lnSpc>
                <a:spcPct val="100000"/>
              </a:lnSpc>
              <a:buNone/>
              <a:defRPr sz="20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subheading here</a:t>
            </a:r>
          </a:p>
        </p:txBody>
      </p:sp>
      <p:sp>
        <p:nvSpPr>
          <p:cNvPr id="28" name="Picture Placeholder 3">
            <a:extLst>
              <a:ext uri="{FF2B5EF4-FFF2-40B4-BE49-F238E27FC236}">
                <a16:creationId xmlns:a16="http://schemas.microsoft.com/office/drawing/2014/main" id="{546513A7-4373-45FE-BC0D-406B078C25BA}"/>
              </a:ext>
            </a:extLst>
          </p:cNvPr>
          <p:cNvSpPr>
            <a:spLocks noGrp="1"/>
          </p:cNvSpPr>
          <p:nvPr>
            <p:ph type="pic" sz="quarter" idx="40" hasCustomPrompt="1"/>
          </p:nvPr>
        </p:nvSpPr>
        <p:spPr>
          <a:xfrm>
            <a:off x="6345328" y="2172340"/>
            <a:ext cx="576000" cy="576000"/>
          </a:xfrm>
        </p:spPr>
        <p:txBody>
          <a:bodyPr anchor="ctr">
            <a:noAutofit/>
          </a:bodyPr>
          <a:lstStyle>
            <a:lvl1pPr marL="0" indent="0" algn="ctr">
              <a:buNone/>
              <a:defRPr/>
            </a:lvl1pPr>
          </a:lstStyle>
          <a:p>
            <a:r>
              <a:rPr lang="en-PH" dirty="0"/>
              <a:t>Icon</a:t>
            </a:r>
          </a:p>
        </p:txBody>
      </p:sp>
      <p:sp>
        <p:nvSpPr>
          <p:cNvPr id="29" name="Text Placeholder 3">
            <a:extLst>
              <a:ext uri="{FF2B5EF4-FFF2-40B4-BE49-F238E27FC236}">
                <a16:creationId xmlns:a16="http://schemas.microsoft.com/office/drawing/2014/main" id="{8A028A66-3C66-43AF-8BCC-DE49F8FC0DC1}"/>
              </a:ext>
            </a:extLst>
          </p:cNvPr>
          <p:cNvSpPr>
            <a:spLocks noGrp="1"/>
          </p:cNvSpPr>
          <p:nvPr>
            <p:ph type="body" sz="half" idx="41" hasCustomPrompt="1"/>
          </p:nvPr>
        </p:nvSpPr>
        <p:spPr>
          <a:xfrm>
            <a:off x="7069007" y="2172339"/>
            <a:ext cx="4644000" cy="575999"/>
          </a:xfrm>
        </p:spPr>
        <p:txBody>
          <a:bodyPr anchor="ctr">
            <a:noAutofit/>
          </a:bodyPr>
          <a:lstStyle>
            <a:lvl1pPr marL="0" indent="0">
              <a:lnSpc>
                <a:spcPct val="100000"/>
              </a:lnSpc>
              <a:buNone/>
              <a:defRPr sz="20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subheading here</a:t>
            </a:r>
          </a:p>
        </p:txBody>
      </p:sp>
      <p:sp>
        <p:nvSpPr>
          <p:cNvPr id="30" name="Picture Placeholder 3">
            <a:extLst>
              <a:ext uri="{FF2B5EF4-FFF2-40B4-BE49-F238E27FC236}">
                <a16:creationId xmlns:a16="http://schemas.microsoft.com/office/drawing/2014/main" id="{B399C200-2200-4E47-B201-1110BAEA4BF6}"/>
              </a:ext>
            </a:extLst>
          </p:cNvPr>
          <p:cNvSpPr>
            <a:spLocks noGrp="1"/>
          </p:cNvSpPr>
          <p:nvPr>
            <p:ph type="pic" sz="quarter" idx="42" hasCustomPrompt="1"/>
          </p:nvPr>
        </p:nvSpPr>
        <p:spPr>
          <a:xfrm>
            <a:off x="6345328" y="3145547"/>
            <a:ext cx="576000" cy="576000"/>
          </a:xfrm>
        </p:spPr>
        <p:txBody>
          <a:bodyPr anchor="ctr">
            <a:noAutofit/>
          </a:bodyPr>
          <a:lstStyle>
            <a:lvl1pPr marL="0" indent="0" algn="ctr">
              <a:buNone/>
              <a:defRPr/>
            </a:lvl1pPr>
          </a:lstStyle>
          <a:p>
            <a:r>
              <a:rPr lang="en-PH" dirty="0"/>
              <a:t>Icon</a:t>
            </a:r>
          </a:p>
        </p:txBody>
      </p:sp>
      <p:sp>
        <p:nvSpPr>
          <p:cNvPr id="31" name="Text Placeholder 3">
            <a:extLst>
              <a:ext uri="{FF2B5EF4-FFF2-40B4-BE49-F238E27FC236}">
                <a16:creationId xmlns:a16="http://schemas.microsoft.com/office/drawing/2014/main" id="{F1E18FFF-0711-4E6C-9896-6D3C0EEFCE6C}"/>
              </a:ext>
            </a:extLst>
          </p:cNvPr>
          <p:cNvSpPr>
            <a:spLocks noGrp="1"/>
          </p:cNvSpPr>
          <p:nvPr>
            <p:ph type="body" sz="half" idx="43" hasCustomPrompt="1"/>
          </p:nvPr>
        </p:nvSpPr>
        <p:spPr>
          <a:xfrm>
            <a:off x="7069007" y="3145546"/>
            <a:ext cx="4644000" cy="575999"/>
          </a:xfrm>
        </p:spPr>
        <p:txBody>
          <a:bodyPr anchor="ctr">
            <a:noAutofit/>
          </a:bodyPr>
          <a:lstStyle>
            <a:lvl1pPr marL="0" indent="0">
              <a:lnSpc>
                <a:spcPct val="100000"/>
              </a:lnSpc>
              <a:buNone/>
              <a:defRPr sz="20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subheading here</a:t>
            </a:r>
          </a:p>
        </p:txBody>
      </p:sp>
      <p:sp>
        <p:nvSpPr>
          <p:cNvPr id="32" name="Picture Placeholder 3">
            <a:extLst>
              <a:ext uri="{FF2B5EF4-FFF2-40B4-BE49-F238E27FC236}">
                <a16:creationId xmlns:a16="http://schemas.microsoft.com/office/drawing/2014/main" id="{8887BDC5-1D4C-43E3-8BF9-708EBF125163}"/>
              </a:ext>
            </a:extLst>
          </p:cNvPr>
          <p:cNvSpPr>
            <a:spLocks noGrp="1"/>
          </p:cNvSpPr>
          <p:nvPr>
            <p:ph type="pic" sz="quarter" idx="44" hasCustomPrompt="1"/>
          </p:nvPr>
        </p:nvSpPr>
        <p:spPr>
          <a:xfrm>
            <a:off x="6345328" y="4118753"/>
            <a:ext cx="576000" cy="576000"/>
          </a:xfrm>
        </p:spPr>
        <p:txBody>
          <a:bodyPr anchor="ctr">
            <a:noAutofit/>
          </a:bodyPr>
          <a:lstStyle>
            <a:lvl1pPr marL="0" indent="0" algn="ctr">
              <a:buNone/>
              <a:defRPr/>
            </a:lvl1pPr>
          </a:lstStyle>
          <a:p>
            <a:r>
              <a:rPr lang="en-PH" dirty="0"/>
              <a:t>Icon</a:t>
            </a:r>
          </a:p>
        </p:txBody>
      </p:sp>
      <p:sp>
        <p:nvSpPr>
          <p:cNvPr id="33" name="Text Placeholder 3">
            <a:extLst>
              <a:ext uri="{FF2B5EF4-FFF2-40B4-BE49-F238E27FC236}">
                <a16:creationId xmlns:a16="http://schemas.microsoft.com/office/drawing/2014/main" id="{C1332491-0C88-401D-94EE-EE1BFA6570DF}"/>
              </a:ext>
            </a:extLst>
          </p:cNvPr>
          <p:cNvSpPr>
            <a:spLocks noGrp="1"/>
          </p:cNvSpPr>
          <p:nvPr>
            <p:ph type="body" sz="half" idx="45" hasCustomPrompt="1"/>
          </p:nvPr>
        </p:nvSpPr>
        <p:spPr>
          <a:xfrm>
            <a:off x="7069007" y="4118752"/>
            <a:ext cx="4644000" cy="575999"/>
          </a:xfrm>
        </p:spPr>
        <p:txBody>
          <a:bodyPr anchor="ctr">
            <a:noAutofit/>
          </a:bodyPr>
          <a:lstStyle>
            <a:lvl1pPr marL="0" indent="0">
              <a:lnSpc>
                <a:spcPct val="100000"/>
              </a:lnSpc>
              <a:buNone/>
              <a:defRPr sz="20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subheading here</a:t>
            </a:r>
          </a:p>
        </p:txBody>
      </p:sp>
      <p:sp>
        <p:nvSpPr>
          <p:cNvPr id="35" name="Content Placeholder 6">
            <a:extLst>
              <a:ext uri="{FF2B5EF4-FFF2-40B4-BE49-F238E27FC236}">
                <a16:creationId xmlns:a16="http://schemas.microsoft.com/office/drawing/2014/main" id="{1614AC8F-181C-45F6-8C09-89049E6C0B98}"/>
              </a:ext>
            </a:extLst>
          </p:cNvPr>
          <p:cNvSpPr>
            <a:spLocks noGrp="1"/>
          </p:cNvSpPr>
          <p:nvPr>
            <p:ph sz="quarter" idx="48" hasCustomPrompt="1"/>
          </p:nvPr>
        </p:nvSpPr>
        <p:spPr>
          <a:xfrm>
            <a:off x="485775" y="2941638"/>
            <a:ext cx="5364000" cy="18000"/>
          </a:xfrm>
          <a:solidFill>
            <a:schemeClr val="tx2">
              <a:lumMod val="40000"/>
              <a:lumOff val="60000"/>
            </a:schemeClr>
          </a:solidFill>
        </p:spPr>
        <p:txBody>
          <a:bodyPr>
            <a:noAutofit/>
          </a:bodyPr>
          <a:lstStyle>
            <a:lvl1pPr marL="0" indent="0">
              <a:buNone/>
              <a:defRPr/>
            </a:lvl1pPr>
          </a:lstStyle>
          <a:p>
            <a:pPr lvl="0"/>
            <a:r>
              <a:rPr lang="en-PH" dirty="0"/>
              <a:t> </a:t>
            </a:r>
          </a:p>
        </p:txBody>
      </p:sp>
      <p:sp>
        <p:nvSpPr>
          <p:cNvPr id="40" name="Content Placeholder 6">
            <a:extLst>
              <a:ext uri="{FF2B5EF4-FFF2-40B4-BE49-F238E27FC236}">
                <a16:creationId xmlns:a16="http://schemas.microsoft.com/office/drawing/2014/main" id="{9DA3F9B8-BC3E-44B8-B021-DB39C3CCE230}"/>
              </a:ext>
            </a:extLst>
          </p:cNvPr>
          <p:cNvSpPr>
            <a:spLocks noGrp="1"/>
          </p:cNvSpPr>
          <p:nvPr>
            <p:ph sz="quarter" idx="49" hasCustomPrompt="1"/>
          </p:nvPr>
        </p:nvSpPr>
        <p:spPr>
          <a:xfrm>
            <a:off x="503319" y="3896788"/>
            <a:ext cx="5364000" cy="18000"/>
          </a:xfrm>
          <a:solidFill>
            <a:schemeClr val="tx2">
              <a:lumMod val="40000"/>
              <a:lumOff val="60000"/>
            </a:schemeClr>
          </a:solidFill>
        </p:spPr>
        <p:txBody>
          <a:bodyPr>
            <a:noAutofit/>
          </a:bodyPr>
          <a:lstStyle>
            <a:lvl1pPr marL="0" indent="0">
              <a:buNone/>
              <a:defRPr/>
            </a:lvl1pPr>
          </a:lstStyle>
          <a:p>
            <a:pPr lvl="0"/>
            <a:r>
              <a:rPr lang="en-PH" dirty="0"/>
              <a:t> </a:t>
            </a:r>
          </a:p>
        </p:txBody>
      </p:sp>
      <p:sp>
        <p:nvSpPr>
          <p:cNvPr id="41" name="Content Placeholder 6">
            <a:extLst>
              <a:ext uri="{FF2B5EF4-FFF2-40B4-BE49-F238E27FC236}">
                <a16:creationId xmlns:a16="http://schemas.microsoft.com/office/drawing/2014/main" id="{00B3D795-2F21-4773-AB7D-B7EB2AFCCDC3}"/>
              </a:ext>
            </a:extLst>
          </p:cNvPr>
          <p:cNvSpPr>
            <a:spLocks noGrp="1"/>
          </p:cNvSpPr>
          <p:nvPr>
            <p:ph sz="quarter" idx="50" hasCustomPrompt="1"/>
          </p:nvPr>
        </p:nvSpPr>
        <p:spPr>
          <a:xfrm>
            <a:off x="6354405" y="2948362"/>
            <a:ext cx="5364000" cy="18000"/>
          </a:xfrm>
          <a:solidFill>
            <a:schemeClr val="tx2">
              <a:lumMod val="40000"/>
              <a:lumOff val="60000"/>
            </a:schemeClr>
          </a:solidFill>
        </p:spPr>
        <p:txBody>
          <a:bodyPr>
            <a:noAutofit/>
          </a:bodyPr>
          <a:lstStyle>
            <a:lvl1pPr marL="0" indent="0">
              <a:buNone/>
              <a:defRPr/>
            </a:lvl1pPr>
          </a:lstStyle>
          <a:p>
            <a:pPr lvl="0"/>
            <a:r>
              <a:rPr lang="en-PH" dirty="0"/>
              <a:t> </a:t>
            </a:r>
          </a:p>
        </p:txBody>
      </p:sp>
      <p:sp>
        <p:nvSpPr>
          <p:cNvPr id="42" name="Content Placeholder 6">
            <a:extLst>
              <a:ext uri="{FF2B5EF4-FFF2-40B4-BE49-F238E27FC236}">
                <a16:creationId xmlns:a16="http://schemas.microsoft.com/office/drawing/2014/main" id="{4ADE7293-DD9E-4E28-AA51-36EC0222D9F2}"/>
              </a:ext>
            </a:extLst>
          </p:cNvPr>
          <p:cNvSpPr>
            <a:spLocks noGrp="1"/>
          </p:cNvSpPr>
          <p:nvPr>
            <p:ph sz="quarter" idx="51" hasCustomPrompt="1"/>
          </p:nvPr>
        </p:nvSpPr>
        <p:spPr>
          <a:xfrm>
            <a:off x="6371949" y="3903512"/>
            <a:ext cx="5364000" cy="18000"/>
          </a:xfrm>
          <a:solidFill>
            <a:schemeClr val="tx2">
              <a:lumMod val="40000"/>
              <a:lumOff val="60000"/>
            </a:schemeClr>
          </a:solidFill>
        </p:spPr>
        <p:txBody>
          <a:bodyPr>
            <a:noAutofit/>
          </a:bodyPr>
          <a:lstStyle>
            <a:lvl1pPr marL="0" indent="0">
              <a:buNone/>
              <a:defRPr/>
            </a:lvl1pPr>
          </a:lstStyle>
          <a:p>
            <a:pPr lvl="0"/>
            <a:r>
              <a:rPr lang="en-PH" dirty="0"/>
              <a:t> </a:t>
            </a:r>
          </a:p>
        </p:txBody>
      </p:sp>
      <p:sp>
        <p:nvSpPr>
          <p:cNvPr id="4" name="Slide Number Placeholder 5">
            <a:extLst>
              <a:ext uri="{FF2B5EF4-FFF2-40B4-BE49-F238E27FC236}">
                <a16:creationId xmlns:a16="http://schemas.microsoft.com/office/drawing/2014/main" id="{B8FBE72B-9F9A-82D3-1229-DA5EEBCDD6B3}"/>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tx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768847823"/>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With List and Number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596D19-F8EF-4143-8381-3B6B4A2314EB}"/>
              </a:ext>
            </a:extLst>
          </p:cNvPr>
          <p:cNvSpPr>
            <a:spLocks noGrp="1"/>
          </p:cNvSpPr>
          <p:nvPr>
            <p:ph type="body" sz="quarter" idx="46" hasCustomPrompt="1"/>
          </p:nvPr>
        </p:nvSpPr>
        <p:spPr>
          <a:xfrm>
            <a:off x="341313" y="1995488"/>
            <a:ext cx="5681662" cy="2881312"/>
          </a:xfrm>
          <a:solidFill>
            <a:schemeClr val="bg2"/>
          </a:solidFill>
        </p:spPr>
        <p:txBody>
          <a:bodyPr>
            <a:noAutofit/>
          </a:bodyPr>
          <a:lstStyle>
            <a:lvl1pPr marL="0" indent="0">
              <a:buNone/>
              <a:defRPr>
                <a:solidFill>
                  <a:schemeClr val="bg2"/>
                </a:solidFill>
              </a:defRPr>
            </a:lvl1pPr>
          </a:lstStyle>
          <a:p>
            <a:pPr lvl="0"/>
            <a:r>
              <a:rPr lang="en-PH" dirty="0"/>
              <a:t> </a:t>
            </a:r>
          </a:p>
        </p:txBody>
      </p:sp>
      <p:sp>
        <p:nvSpPr>
          <p:cNvPr id="4" name="Text Placeholder 3">
            <a:extLst>
              <a:ext uri="{FF2B5EF4-FFF2-40B4-BE49-F238E27FC236}">
                <a16:creationId xmlns:a16="http://schemas.microsoft.com/office/drawing/2014/main" id="{1A160D5D-724B-445E-94BB-0FED67F448B3}"/>
              </a:ext>
            </a:extLst>
          </p:cNvPr>
          <p:cNvSpPr>
            <a:spLocks noGrp="1"/>
          </p:cNvSpPr>
          <p:nvPr>
            <p:ph type="body" sz="quarter" idx="52" hasCustomPrompt="1"/>
          </p:nvPr>
        </p:nvSpPr>
        <p:spPr>
          <a:xfrm>
            <a:off x="485775" y="2171700"/>
            <a:ext cx="579438" cy="576263"/>
          </a:xfrm>
        </p:spPr>
        <p:txBody>
          <a:bodyPr lIns="90000" tIns="0" bIns="0" anchor="ctr">
            <a:noAutofit/>
          </a:bodyPr>
          <a:lstStyle>
            <a:lvl1pPr marL="0" indent="0">
              <a:lnSpc>
                <a:spcPct val="100000"/>
              </a:lnSpc>
              <a:buNone/>
              <a:defRPr sz="2400">
                <a:gradFill>
                  <a:gsLst>
                    <a:gs pos="48700">
                      <a:schemeClr val="accent5"/>
                    </a:gs>
                    <a:gs pos="0">
                      <a:schemeClr val="accent1"/>
                    </a:gs>
                    <a:gs pos="100000">
                      <a:schemeClr val="accent3"/>
                    </a:gs>
                  </a:gsLst>
                  <a:lin ang="17400000" scaled="0"/>
                </a:gradFill>
                <a:latin typeface="+mj-lt"/>
              </a:defRPr>
            </a:lvl1pPr>
          </a:lstStyle>
          <a:p>
            <a:pPr lvl="0"/>
            <a:r>
              <a:rPr lang="en-PH" dirty="0"/>
              <a:t>01</a:t>
            </a:r>
          </a:p>
        </p:txBody>
      </p:sp>
      <p:sp>
        <p:nvSpPr>
          <p:cNvPr id="34" name="Text Placeholder 2">
            <a:extLst>
              <a:ext uri="{FF2B5EF4-FFF2-40B4-BE49-F238E27FC236}">
                <a16:creationId xmlns:a16="http://schemas.microsoft.com/office/drawing/2014/main" id="{45BCD72D-C633-4DDE-81ED-ACFB42B81C88}"/>
              </a:ext>
            </a:extLst>
          </p:cNvPr>
          <p:cNvSpPr>
            <a:spLocks noGrp="1"/>
          </p:cNvSpPr>
          <p:nvPr>
            <p:ph type="body" sz="quarter" idx="47" hasCustomPrompt="1"/>
          </p:nvPr>
        </p:nvSpPr>
        <p:spPr>
          <a:xfrm>
            <a:off x="6174864" y="1995488"/>
            <a:ext cx="5681662" cy="2881312"/>
          </a:xfrm>
          <a:solidFill>
            <a:schemeClr val="bg2"/>
          </a:solidFill>
        </p:spPr>
        <p:txBody>
          <a:bodyPr>
            <a:noAutofit/>
          </a:bodyPr>
          <a:lstStyle>
            <a:lvl1pPr marL="0" indent="0">
              <a:buNone/>
              <a:defRPr>
                <a:solidFill>
                  <a:schemeClr val="bg2"/>
                </a:solidFill>
              </a:defRPr>
            </a:lvl1pPr>
          </a:lstStyle>
          <a:p>
            <a:pPr lvl="0"/>
            <a:r>
              <a:rPr lang="en-PH" dirty="0"/>
              <a:t> </a:t>
            </a:r>
          </a:p>
        </p:txBody>
      </p:sp>
      <p:pic>
        <p:nvPicPr>
          <p:cNvPr id="14" name="Graphic 13">
            <a:extLst>
              <a:ext uri="{FF2B5EF4-FFF2-40B4-BE49-F238E27FC236}">
                <a16:creationId xmlns:a16="http://schemas.microsoft.com/office/drawing/2014/main" id="{44897E9C-A82D-474F-9DE7-E0F02E4A704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12" name="Title 1">
            <a:extLst>
              <a:ext uri="{FF2B5EF4-FFF2-40B4-BE49-F238E27FC236}">
                <a16:creationId xmlns:a16="http://schemas.microsoft.com/office/drawing/2014/main" id="{38D37665-E55E-421E-9FD1-0103FAE006DA}"/>
              </a:ext>
            </a:extLst>
          </p:cNvPr>
          <p:cNvSpPr>
            <a:spLocks noGrp="1"/>
          </p:cNvSpPr>
          <p:nvPr>
            <p:ph type="title" hasCustomPrompt="1"/>
          </p:nvPr>
        </p:nvSpPr>
        <p:spPr>
          <a:xfrm>
            <a:off x="348388" y="698383"/>
            <a:ext cx="11502001" cy="657977"/>
          </a:xfrm>
        </p:spPr>
        <p:txBody>
          <a:bodyPr anchor="t">
            <a:noAutofit/>
          </a:bodyPr>
          <a:lstStyle>
            <a:lvl1pPr>
              <a:defRPr sz="4000"/>
            </a:lvl1pPr>
          </a:lstStyle>
          <a:p>
            <a:r>
              <a:rPr lang="en-US" dirty="0"/>
              <a:t>Add page title here</a:t>
            </a:r>
            <a:endParaRPr lang="en-PH" dirty="0"/>
          </a:p>
        </p:txBody>
      </p:sp>
      <p:sp>
        <p:nvSpPr>
          <p:cNvPr id="13" name="Subtitle 2">
            <a:extLst>
              <a:ext uri="{FF2B5EF4-FFF2-40B4-BE49-F238E27FC236}">
                <a16:creationId xmlns:a16="http://schemas.microsoft.com/office/drawing/2014/main" id="{A4EA1898-B452-435C-AB57-52E94A6FD216}"/>
              </a:ext>
            </a:extLst>
          </p:cNvPr>
          <p:cNvSpPr>
            <a:spLocks noGrp="1"/>
          </p:cNvSpPr>
          <p:nvPr>
            <p:ph type="subTitle" idx="33" hasCustomPrompt="1"/>
          </p:nvPr>
        </p:nvSpPr>
        <p:spPr>
          <a:xfrm>
            <a:off x="341540" y="296863"/>
            <a:ext cx="11502001" cy="432000"/>
          </a:xfrm>
        </p:spPr>
        <p:txBody>
          <a:bodyPr>
            <a:noAutofit/>
          </a:bodyPr>
          <a:lstStyle>
            <a:lvl1pPr marL="0" indent="0" algn="l">
              <a:buNone/>
              <a:defRPr sz="1200" b="0" spc="3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20" name="Text Placeholder 3">
            <a:extLst>
              <a:ext uri="{FF2B5EF4-FFF2-40B4-BE49-F238E27FC236}">
                <a16:creationId xmlns:a16="http://schemas.microsoft.com/office/drawing/2014/main" id="{F32D9F04-DB59-4959-B662-BDEBE72CC622}"/>
              </a:ext>
            </a:extLst>
          </p:cNvPr>
          <p:cNvSpPr>
            <a:spLocks noGrp="1"/>
          </p:cNvSpPr>
          <p:nvPr>
            <p:ph type="body" sz="half" idx="32" hasCustomPrompt="1"/>
          </p:nvPr>
        </p:nvSpPr>
        <p:spPr>
          <a:xfrm>
            <a:off x="1209227" y="2172339"/>
            <a:ext cx="4644000" cy="575999"/>
          </a:xfrm>
        </p:spPr>
        <p:txBody>
          <a:bodyPr anchor="ctr">
            <a:noAutofit/>
          </a:bodyPr>
          <a:lstStyle>
            <a:lvl1pPr marL="0" indent="0">
              <a:lnSpc>
                <a:spcPct val="100000"/>
              </a:lnSpc>
              <a:buNone/>
              <a:defRPr sz="20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subheading here</a:t>
            </a:r>
          </a:p>
        </p:txBody>
      </p:sp>
      <p:sp>
        <p:nvSpPr>
          <p:cNvPr id="22" name="Text Placeholder 3">
            <a:extLst>
              <a:ext uri="{FF2B5EF4-FFF2-40B4-BE49-F238E27FC236}">
                <a16:creationId xmlns:a16="http://schemas.microsoft.com/office/drawing/2014/main" id="{1117EC84-400F-47B3-ACA3-29466598738E}"/>
              </a:ext>
            </a:extLst>
          </p:cNvPr>
          <p:cNvSpPr>
            <a:spLocks noGrp="1"/>
          </p:cNvSpPr>
          <p:nvPr>
            <p:ph type="body" sz="half" idx="35" hasCustomPrompt="1"/>
          </p:nvPr>
        </p:nvSpPr>
        <p:spPr>
          <a:xfrm>
            <a:off x="1209227" y="3145546"/>
            <a:ext cx="4644000" cy="575999"/>
          </a:xfrm>
        </p:spPr>
        <p:txBody>
          <a:bodyPr anchor="ctr">
            <a:noAutofit/>
          </a:bodyPr>
          <a:lstStyle>
            <a:lvl1pPr marL="0" indent="0">
              <a:lnSpc>
                <a:spcPct val="100000"/>
              </a:lnSpc>
              <a:buNone/>
              <a:defRPr sz="20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subheading here</a:t>
            </a:r>
          </a:p>
        </p:txBody>
      </p:sp>
      <p:sp>
        <p:nvSpPr>
          <p:cNvPr id="25" name="Text Placeholder 3">
            <a:extLst>
              <a:ext uri="{FF2B5EF4-FFF2-40B4-BE49-F238E27FC236}">
                <a16:creationId xmlns:a16="http://schemas.microsoft.com/office/drawing/2014/main" id="{08E86E67-73AB-4C41-94FE-4FB2ABEBA7A4}"/>
              </a:ext>
            </a:extLst>
          </p:cNvPr>
          <p:cNvSpPr>
            <a:spLocks noGrp="1"/>
          </p:cNvSpPr>
          <p:nvPr>
            <p:ph type="body" sz="half" idx="37" hasCustomPrompt="1"/>
          </p:nvPr>
        </p:nvSpPr>
        <p:spPr>
          <a:xfrm>
            <a:off x="1209227" y="4118752"/>
            <a:ext cx="4644000" cy="575999"/>
          </a:xfrm>
        </p:spPr>
        <p:txBody>
          <a:bodyPr anchor="ctr">
            <a:noAutofit/>
          </a:bodyPr>
          <a:lstStyle>
            <a:lvl1pPr marL="0" indent="0">
              <a:lnSpc>
                <a:spcPct val="100000"/>
              </a:lnSpc>
              <a:buNone/>
              <a:defRPr sz="20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subheading here</a:t>
            </a:r>
          </a:p>
        </p:txBody>
      </p:sp>
      <p:sp>
        <p:nvSpPr>
          <p:cNvPr id="29" name="Text Placeholder 3">
            <a:extLst>
              <a:ext uri="{FF2B5EF4-FFF2-40B4-BE49-F238E27FC236}">
                <a16:creationId xmlns:a16="http://schemas.microsoft.com/office/drawing/2014/main" id="{8A028A66-3C66-43AF-8BCC-DE49F8FC0DC1}"/>
              </a:ext>
            </a:extLst>
          </p:cNvPr>
          <p:cNvSpPr>
            <a:spLocks noGrp="1"/>
          </p:cNvSpPr>
          <p:nvPr>
            <p:ph type="body" sz="half" idx="41" hasCustomPrompt="1"/>
          </p:nvPr>
        </p:nvSpPr>
        <p:spPr>
          <a:xfrm>
            <a:off x="7069007" y="2172339"/>
            <a:ext cx="4644000" cy="575999"/>
          </a:xfrm>
        </p:spPr>
        <p:txBody>
          <a:bodyPr anchor="ctr">
            <a:noAutofit/>
          </a:bodyPr>
          <a:lstStyle>
            <a:lvl1pPr marL="0" indent="0">
              <a:lnSpc>
                <a:spcPct val="100000"/>
              </a:lnSpc>
              <a:buNone/>
              <a:defRPr sz="20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subheading here</a:t>
            </a:r>
          </a:p>
        </p:txBody>
      </p:sp>
      <p:sp>
        <p:nvSpPr>
          <p:cNvPr id="31" name="Text Placeholder 3">
            <a:extLst>
              <a:ext uri="{FF2B5EF4-FFF2-40B4-BE49-F238E27FC236}">
                <a16:creationId xmlns:a16="http://schemas.microsoft.com/office/drawing/2014/main" id="{F1E18FFF-0711-4E6C-9896-6D3C0EEFCE6C}"/>
              </a:ext>
            </a:extLst>
          </p:cNvPr>
          <p:cNvSpPr>
            <a:spLocks noGrp="1"/>
          </p:cNvSpPr>
          <p:nvPr>
            <p:ph type="body" sz="half" idx="43" hasCustomPrompt="1"/>
          </p:nvPr>
        </p:nvSpPr>
        <p:spPr>
          <a:xfrm>
            <a:off x="7069007" y="3145546"/>
            <a:ext cx="4644000" cy="575999"/>
          </a:xfrm>
        </p:spPr>
        <p:txBody>
          <a:bodyPr anchor="ctr">
            <a:noAutofit/>
          </a:bodyPr>
          <a:lstStyle>
            <a:lvl1pPr marL="0" indent="0">
              <a:lnSpc>
                <a:spcPct val="100000"/>
              </a:lnSpc>
              <a:buNone/>
              <a:defRPr sz="20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subheading here</a:t>
            </a:r>
          </a:p>
        </p:txBody>
      </p:sp>
      <p:sp>
        <p:nvSpPr>
          <p:cNvPr id="33" name="Text Placeholder 3">
            <a:extLst>
              <a:ext uri="{FF2B5EF4-FFF2-40B4-BE49-F238E27FC236}">
                <a16:creationId xmlns:a16="http://schemas.microsoft.com/office/drawing/2014/main" id="{C1332491-0C88-401D-94EE-EE1BFA6570DF}"/>
              </a:ext>
            </a:extLst>
          </p:cNvPr>
          <p:cNvSpPr>
            <a:spLocks noGrp="1"/>
          </p:cNvSpPr>
          <p:nvPr>
            <p:ph type="body" sz="half" idx="45" hasCustomPrompt="1"/>
          </p:nvPr>
        </p:nvSpPr>
        <p:spPr>
          <a:xfrm>
            <a:off x="7069007" y="4118752"/>
            <a:ext cx="4644000" cy="575999"/>
          </a:xfrm>
        </p:spPr>
        <p:txBody>
          <a:bodyPr anchor="ctr">
            <a:noAutofit/>
          </a:bodyPr>
          <a:lstStyle>
            <a:lvl1pPr marL="0" indent="0">
              <a:lnSpc>
                <a:spcPct val="100000"/>
              </a:lnSpc>
              <a:buNone/>
              <a:defRPr sz="20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subheading here</a:t>
            </a:r>
          </a:p>
        </p:txBody>
      </p:sp>
      <p:sp>
        <p:nvSpPr>
          <p:cNvPr id="35" name="Content Placeholder 6">
            <a:extLst>
              <a:ext uri="{FF2B5EF4-FFF2-40B4-BE49-F238E27FC236}">
                <a16:creationId xmlns:a16="http://schemas.microsoft.com/office/drawing/2014/main" id="{1614AC8F-181C-45F6-8C09-89049E6C0B98}"/>
              </a:ext>
            </a:extLst>
          </p:cNvPr>
          <p:cNvSpPr>
            <a:spLocks noGrp="1"/>
          </p:cNvSpPr>
          <p:nvPr>
            <p:ph sz="quarter" idx="48" hasCustomPrompt="1"/>
          </p:nvPr>
        </p:nvSpPr>
        <p:spPr>
          <a:xfrm>
            <a:off x="485775" y="2941638"/>
            <a:ext cx="5364000" cy="18000"/>
          </a:xfrm>
          <a:solidFill>
            <a:schemeClr val="tx2">
              <a:lumMod val="40000"/>
              <a:lumOff val="60000"/>
            </a:schemeClr>
          </a:solidFill>
        </p:spPr>
        <p:txBody>
          <a:bodyPr>
            <a:noAutofit/>
          </a:bodyPr>
          <a:lstStyle>
            <a:lvl1pPr marL="0" indent="0">
              <a:buNone/>
              <a:defRPr/>
            </a:lvl1pPr>
          </a:lstStyle>
          <a:p>
            <a:pPr lvl="0"/>
            <a:r>
              <a:rPr lang="en-PH" dirty="0"/>
              <a:t> </a:t>
            </a:r>
          </a:p>
        </p:txBody>
      </p:sp>
      <p:sp>
        <p:nvSpPr>
          <p:cNvPr id="40" name="Content Placeholder 6">
            <a:extLst>
              <a:ext uri="{FF2B5EF4-FFF2-40B4-BE49-F238E27FC236}">
                <a16:creationId xmlns:a16="http://schemas.microsoft.com/office/drawing/2014/main" id="{9DA3F9B8-BC3E-44B8-B021-DB39C3CCE230}"/>
              </a:ext>
            </a:extLst>
          </p:cNvPr>
          <p:cNvSpPr>
            <a:spLocks noGrp="1"/>
          </p:cNvSpPr>
          <p:nvPr>
            <p:ph sz="quarter" idx="49" hasCustomPrompt="1"/>
          </p:nvPr>
        </p:nvSpPr>
        <p:spPr>
          <a:xfrm>
            <a:off x="503319" y="3896788"/>
            <a:ext cx="5364000" cy="18000"/>
          </a:xfrm>
          <a:solidFill>
            <a:schemeClr val="tx2">
              <a:lumMod val="40000"/>
              <a:lumOff val="60000"/>
            </a:schemeClr>
          </a:solidFill>
        </p:spPr>
        <p:txBody>
          <a:bodyPr>
            <a:noAutofit/>
          </a:bodyPr>
          <a:lstStyle>
            <a:lvl1pPr marL="0" indent="0">
              <a:buNone/>
              <a:defRPr/>
            </a:lvl1pPr>
          </a:lstStyle>
          <a:p>
            <a:pPr lvl="0"/>
            <a:r>
              <a:rPr lang="en-PH" dirty="0"/>
              <a:t> </a:t>
            </a:r>
          </a:p>
        </p:txBody>
      </p:sp>
      <p:sp>
        <p:nvSpPr>
          <p:cNvPr id="41" name="Content Placeholder 6">
            <a:extLst>
              <a:ext uri="{FF2B5EF4-FFF2-40B4-BE49-F238E27FC236}">
                <a16:creationId xmlns:a16="http://schemas.microsoft.com/office/drawing/2014/main" id="{00B3D795-2F21-4773-AB7D-B7EB2AFCCDC3}"/>
              </a:ext>
            </a:extLst>
          </p:cNvPr>
          <p:cNvSpPr>
            <a:spLocks noGrp="1"/>
          </p:cNvSpPr>
          <p:nvPr>
            <p:ph sz="quarter" idx="50" hasCustomPrompt="1"/>
          </p:nvPr>
        </p:nvSpPr>
        <p:spPr>
          <a:xfrm>
            <a:off x="6354405" y="2948362"/>
            <a:ext cx="5364000" cy="18000"/>
          </a:xfrm>
          <a:solidFill>
            <a:schemeClr val="tx2">
              <a:lumMod val="40000"/>
              <a:lumOff val="60000"/>
            </a:schemeClr>
          </a:solidFill>
        </p:spPr>
        <p:txBody>
          <a:bodyPr>
            <a:noAutofit/>
          </a:bodyPr>
          <a:lstStyle>
            <a:lvl1pPr marL="0" indent="0">
              <a:buNone/>
              <a:defRPr/>
            </a:lvl1pPr>
          </a:lstStyle>
          <a:p>
            <a:pPr lvl="0"/>
            <a:r>
              <a:rPr lang="en-PH" dirty="0"/>
              <a:t> </a:t>
            </a:r>
          </a:p>
        </p:txBody>
      </p:sp>
      <p:sp>
        <p:nvSpPr>
          <p:cNvPr id="42" name="Content Placeholder 6">
            <a:extLst>
              <a:ext uri="{FF2B5EF4-FFF2-40B4-BE49-F238E27FC236}">
                <a16:creationId xmlns:a16="http://schemas.microsoft.com/office/drawing/2014/main" id="{4ADE7293-DD9E-4E28-AA51-36EC0222D9F2}"/>
              </a:ext>
            </a:extLst>
          </p:cNvPr>
          <p:cNvSpPr>
            <a:spLocks noGrp="1"/>
          </p:cNvSpPr>
          <p:nvPr>
            <p:ph sz="quarter" idx="51" hasCustomPrompt="1"/>
          </p:nvPr>
        </p:nvSpPr>
        <p:spPr>
          <a:xfrm>
            <a:off x="6371949" y="3903512"/>
            <a:ext cx="5364000" cy="18000"/>
          </a:xfrm>
          <a:solidFill>
            <a:schemeClr val="tx2">
              <a:lumMod val="40000"/>
              <a:lumOff val="60000"/>
            </a:schemeClr>
          </a:solidFill>
        </p:spPr>
        <p:txBody>
          <a:bodyPr>
            <a:noAutofit/>
          </a:bodyPr>
          <a:lstStyle>
            <a:lvl1pPr marL="0" indent="0">
              <a:buNone/>
              <a:defRPr/>
            </a:lvl1pPr>
          </a:lstStyle>
          <a:p>
            <a:pPr lvl="0"/>
            <a:r>
              <a:rPr lang="en-PH" dirty="0"/>
              <a:t> </a:t>
            </a:r>
          </a:p>
        </p:txBody>
      </p:sp>
      <p:sp>
        <p:nvSpPr>
          <p:cNvPr id="36" name="Text Placeholder 3">
            <a:extLst>
              <a:ext uri="{FF2B5EF4-FFF2-40B4-BE49-F238E27FC236}">
                <a16:creationId xmlns:a16="http://schemas.microsoft.com/office/drawing/2014/main" id="{7A799DD5-1961-4DC5-8DE7-4F5FEA59A205}"/>
              </a:ext>
            </a:extLst>
          </p:cNvPr>
          <p:cNvSpPr>
            <a:spLocks noGrp="1"/>
          </p:cNvSpPr>
          <p:nvPr>
            <p:ph type="body" sz="quarter" idx="53" hasCustomPrompt="1"/>
          </p:nvPr>
        </p:nvSpPr>
        <p:spPr>
          <a:xfrm>
            <a:off x="485775" y="3141507"/>
            <a:ext cx="579438" cy="576263"/>
          </a:xfrm>
        </p:spPr>
        <p:txBody>
          <a:bodyPr lIns="90000" tIns="0" bIns="0" anchor="ctr">
            <a:noAutofit/>
          </a:bodyPr>
          <a:lstStyle>
            <a:lvl1pPr marL="0" indent="0">
              <a:lnSpc>
                <a:spcPct val="100000"/>
              </a:lnSpc>
              <a:buNone/>
              <a:defRPr sz="2400">
                <a:gradFill>
                  <a:gsLst>
                    <a:gs pos="48700">
                      <a:schemeClr val="accent5"/>
                    </a:gs>
                    <a:gs pos="0">
                      <a:schemeClr val="accent1"/>
                    </a:gs>
                    <a:gs pos="100000">
                      <a:schemeClr val="accent3"/>
                    </a:gs>
                  </a:gsLst>
                  <a:lin ang="17400000" scaled="0"/>
                </a:gradFill>
                <a:latin typeface="+mj-lt"/>
              </a:defRPr>
            </a:lvl1pPr>
          </a:lstStyle>
          <a:p>
            <a:pPr lvl="0"/>
            <a:r>
              <a:rPr lang="en-PH" dirty="0"/>
              <a:t>01</a:t>
            </a:r>
          </a:p>
        </p:txBody>
      </p:sp>
      <p:sp>
        <p:nvSpPr>
          <p:cNvPr id="37" name="Text Placeholder 3">
            <a:extLst>
              <a:ext uri="{FF2B5EF4-FFF2-40B4-BE49-F238E27FC236}">
                <a16:creationId xmlns:a16="http://schemas.microsoft.com/office/drawing/2014/main" id="{D287014B-7A51-401E-9407-7596F43F9950}"/>
              </a:ext>
            </a:extLst>
          </p:cNvPr>
          <p:cNvSpPr>
            <a:spLocks noGrp="1"/>
          </p:cNvSpPr>
          <p:nvPr>
            <p:ph type="body" sz="quarter" idx="54" hasCustomPrompt="1"/>
          </p:nvPr>
        </p:nvSpPr>
        <p:spPr>
          <a:xfrm>
            <a:off x="485619" y="4118752"/>
            <a:ext cx="579438" cy="576263"/>
          </a:xfrm>
        </p:spPr>
        <p:txBody>
          <a:bodyPr lIns="90000" tIns="0" bIns="0" anchor="ctr">
            <a:noAutofit/>
          </a:bodyPr>
          <a:lstStyle>
            <a:lvl1pPr marL="0" indent="0">
              <a:lnSpc>
                <a:spcPct val="100000"/>
              </a:lnSpc>
              <a:buNone/>
              <a:defRPr sz="2400">
                <a:gradFill>
                  <a:gsLst>
                    <a:gs pos="48700">
                      <a:schemeClr val="accent5"/>
                    </a:gs>
                    <a:gs pos="0">
                      <a:schemeClr val="accent1"/>
                    </a:gs>
                    <a:gs pos="100000">
                      <a:schemeClr val="accent3"/>
                    </a:gs>
                  </a:gsLst>
                  <a:lin ang="17400000" scaled="0"/>
                </a:gradFill>
                <a:latin typeface="+mj-lt"/>
              </a:defRPr>
            </a:lvl1pPr>
          </a:lstStyle>
          <a:p>
            <a:pPr lvl="0"/>
            <a:r>
              <a:rPr lang="en-PH" dirty="0"/>
              <a:t>01</a:t>
            </a:r>
          </a:p>
        </p:txBody>
      </p:sp>
      <p:sp>
        <p:nvSpPr>
          <p:cNvPr id="38" name="Text Placeholder 3">
            <a:extLst>
              <a:ext uri="{FF2B5EF4-FFF2-40B4-BE49-F238E27FC236}">
                <a16:creationId xmlns:a16="http://schemas.microsoft.com/office/drawing/2014/main" id="{83DABBBE-E6D8-4C32-B727-EBA66A5D0995}"/>
              </a:ext>
            </a:extLst>
          </p:cNvPr>
          <p:cNvSpPr>
            <a:spLocks noGrp="1"/>
          </p:cNvSpPr>
          <p:nvPr>
            <p:ph type="body" sz="quarter" idx="55" hasCustomPrompt="1"/>
          </p:nvPr>
        </p:nvSpPr>
        <p:spPr>
          <a:xfrm>
            <a:off x="6368992" y="2171700"/>
            <a:ext cx="579438" cy="576263"/>
          </a:xfrm>
        </p:spPr>
        <p:txBody>
          <a:bodyPr lIns="90000" tIns="0" bIns="0" anchor="ctr">
            <a:noAutofit/>
          </a:bodyPr>
          <a:lstStyle>
            <a:lvl1pPr marL="0" indent="0">
              <a:lnSpc>
                <a:spcPct val="100000"/>
              </a:lnSpc>
              <a:buNone/>
              <a:defRPr sz="2400">
                <a:gradFill>
                  <a:gsLst>
                    <a:gs pos="48700">
                      <a:schemeClr val="accent5"/>
                    </a:gs>
                    <a:gs pos="0">
                      <a:schemeClr val="accent1"/>
                    </a:gs>
                    <a:gs pos="100000">
                      <a:schemeClr val="accent3"/>
                    </a:gs>
                  </a:gsLst>
                  <a:lin ang="17400000" scaled="0"/>
                </a:gradFill>
                <a:latin typeface="+mj-lt"/>
              </a:defRPr>
            </a:lvl1pPr>
          </a:lstStyle>
          <a:p>
            <a:pPr lvl="0"/>
            <a:r>
              <a:rPr lang="en-PH" dirty="0"/>
              <a:t>01</a:t>
            </a:r>
          </a:p>
        </p:txBody>
      </p:sp>
      <p:sp>
        <p:nvSpPr>
          <p:cNvPr id="39" name="Text Placeholder 3">
            <a:extLst>
              <a:ext uri="{FF2B5EF4-FFF2-40B4-BE49-F238E27FC236}">
                <a16:creationId xmlns:a16="http://schemas.microsoft.com/office/drawing/2014/main" id="{B6D9C5DA-2C5B-48D5-A70B-6D8DE6E8090A}"/>
              </a:ext>
            </a:extLst>
          </p:cNvPr>
          <p:cNvSpPr>
            <a:spLocks noGrp="1"/>
          </p:cNvSpPr>
          <p:nvPr>
            <p:ph type="body" sz="quarter" idx="56" hasCustomPrompt="1"/>
          </p:nvPr>
        </p:nvSpPr>
        <p:spPr>
          <a:xfrm>
            <a:off x="6368992" y="3141507"/>
            <a:ext cx="579438" cy="576263"/>
          </a:xfrm>
        </p:spPr>
        <p:txBody>
          <a:bodyPr lIns="90000" tIns="0" bIns="0" anchor="ctr">
            <a:noAutofit/>
          </a:bodyPr>
          <a:lstStyle>
            <a:lvl1pPr marL="0" indent="0">
              <a:lnSpc>
                <a:spcPct val="100000"/>
              </a:lnSpc>
              <a:buNone/>
              <a:defRPr sz="2400">
                <a:gradFill>
                  <a:gsLst>
                    <a:gs pos="48700">
                      <a:schemeClr val="accent5"/>
                    </a:gs>
                    <a:gs pos="0">
                      <a:schemeClr val="accent1"/>
                    </a:gs>
                    <a:gs pos="100000">
                      <a:schemeClr val="accent3"/>
                    </a:gs>
                  </a:gsLst>
                  <a:lin ang="17400000" scaled="0"/>
                </a:gradFill>
                <a:latin typeface="+mj-lt"/>
              </a:defRPr>
            </a:lvl1pPr>
          </a:lstStyle>
          <a:p>
            <a:pPr lvl="0"/>
            <a:r>
              <a:rPr lang="en-PH" dirty="0"/>
              <a:t>01</a:t>
            </a:r>
          </a:p>
        </p:txBody>
      </p:sp>
      <p:sp>
        <p:nvSpPr>
          <p:cNvPr id="43" name="Text Placeholder 3">
            <a:extLst>
              <a:ext uri="{FF2B5EF4-FFF2-40B4-BE49-F238E27FC236}">
                <a16:creationId xmlns:a16="http://schemas.microsoft.com/office/drawing/2014/main" id="{F33D729A-6E14-421A-81E9-47451C453145}"/>
              </a:ext>
            </a:extLst>
          </p:cNvPr>
          <p:cNvSpPr>
            <a:spLocks noGrp="1"/>
          </p:cNvSpPr>
          <p:nvPr>
            <p:ph type="body" sz="quarter" idx="57" hasCustomPrompt="1"/>
          </p:nvPr>
        </p:nvSpPr>
        <p:spPr>
          <a:xfrm>
            <a:off x="6368836" y="4118752"/>
            <a:ext cx="579438" cy="576263"/>
          </a:xfrm>
        </p:spPr>
        <p:txBody>
          <a:bodyPr lIns="90000" tIns="0" bIns="0" anchor="ctr">
            <a:noAutofit/>
          </a:bodyPr>
          <a:lstStyle>
            <a:lvl1pPr marL="0" indent="0">
              <a:lnSpc>
                <a:spcPct val="100000"/>
              </a:lnSpc>
              <a:buNone/>
              <a:defRPr sz="2400">
                <a:gradFill>
                  <a:gsLst>
                    <a:gs pos="48700">
                      <a:schemeClr val="accent5"/>
                    </a:gs>
                    <a:gs pos="0">
                      <a:schemeClr val="accent1"/>
                    </a:gs>
                    <a:gs pos="100000">
                      <a:schemeClr val="accent3"/>
                    </a:gs>
                  </a:gsLst>
                  <a:lin ang="17400000" scaled="0"/>
                </a:gradFill>
                <a:latin typeface="+mj-lt"/>
              </a:defRPr>
            </a:lvl1pPr>
          </a:lstStyle>
          <a:p>
            <a:pPr lvl="0"/>
            <a:r>
              <a:rPr lang="en-PH" dirty="0"/>
              <a:t>01</a:t>
            </a:r>
          </a:p>
        </p:txBody>
      </p:sp>
      <p:sp>
        <p:nvSpPr>
          <p:cNvPr id="5" name="Slide Number Placeholder 5">
            <a:extLst>
              <a:ext uri="{FF2B5EF4-FFF2-40B4-BE49-F238E27FC236}">
                <a16:creationId xmlns:a16="http://schemas.microsoft.com/office/drawing/2014/main" id="{1274F3BE-E40C-D867-9965-D4E593A368C5}"/>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tx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2619642912"/>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With One Imag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A01B94E-ADF7-4474-AC42-5B4064C944B6}"/>
              </a:ext>
            </a:extLst>
          </p:cNvPr>
          <p:cNvSpPr/>
          <p:nvPr userDrawn="1"/>
        </p:nvSpPr>
        <p:spPr>
          <a:xfrm>
            <a:off x="9696450" y="0"/>
            <a:ext cx="24955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PH" dirty="0"/>
          </a:p>
        </p:txBody>
      </p:sp>
      <p:sp>
        <p:nvSpPr>
          <p:cNvPr id="11" name="Picture Placeholder 10">
            <a:extLst>
              <a:ext uri="{FF2B5EF4-FFF2-40B4-BE49-F238E27FC236}">
                <a16:creationId xmlns:a16="http://schemas.microsoft.com/office/drawing/2014/main" id="{E29F8995-5E79-4D07-A73F-7F5AF142B1A0}"/>
              </a:ext>
            </a:extLst>
          </p:cNvPr>
          <p:cNvSpPr>
            <a:spLocks noGrp="1"/>
          </p:cNvSpPr>
          <p:nvPr>
            <p:ph type="pic" sz="quarter" idx="14" hasCustomPrompt="1"/>
          </p:nvPr>
        </p:nvSpPr>
        <p:spPr>
          <a:xfrm>
            <a:off x="4945380" y="765000"/>
            <a:ext cx="6908259" cy="5328000"/>
          </a:xfrm>
          <a:solidFill>
            <a:schemeClr val="tx2">
              <a:lumMod val="20000"/>
              <a:lumOff val="80000"/>
            </a:schemeClr>
          </a:solidFill>
        </p:spPr>
        <p:txBody>
          <a:bodyPr anchor="ctr">
            <a:noAutofit/>
          </a:bodyPr>
          <a:lstStyle>
            <a:lvl1pPr marL="0" indent="0" algn="ctr">
              <a:buNone/>
              <a:defRPr>
                <a:solidFill>
                  <a:schemeClr val="bg2">
                    <a:lumMod val="50000"/>
                  </a:schemeClr>
                </a:solidFill>
              </a:defRPr>
            </a:lvl1pPr>
          </a:lstStyle>
          <a:p>
            <a:r>
              <a:rPr lang="en-PH" dirty="0"/>
              <a:t>Click to add image</a:t>
            </a:r>
          </a:p>
        </p:txBody>
      </p:sp>
      <p:pic>
        <p:nvPicPr>
          <p:cNvPr id="14" name="Graphic 13">
            <a:extLst>
              <a:ext uri="{FF2B5EF4-FFF2-40B4-BE49-F238E27FC236}">
                <a16:creationId xmlns:a16="http://schemas.microsoft.com/office/drawing/2014/main" id="{B9843D83-43FB-4E47-BD7F-59D145B882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13" name="Title 1">
            <a:extLst>
              <a:ext uri="{FF2B5EF4-FFF2-40B4-BE49-F238E27FC236}">
                <a16:creationId xmlns:a16="http://schemas.microsoft.com/office/drawing/2014/main" id="{19D81E72-22F6-4818-89C4-43E8C0508B60}"/>
              </a:ext>
            </a:extLst>
          </p:cNvPr>
          <p:cNvSpPr>
            <a:spLocks noGrp="1"/>
          </p:cNvSpPr>
          <p:nvPr>
            <p:ph type="title" hasCustomPrompt="1"/>
          </p:nvPr>
        </p:nvSpPr>
        <p:spPr>
          <a:xfrm>
            <a:off x="341540" y="700303"/>
            <a:ext cx="4320000" cy="1600200"/>
          </a:xfrm>
        </p:spPr>
        <p:txBody>
          <a:bodyPr anchor="t">
            <a:noAutofit/>
          </a:bodyPr>
          <a:lstStyle>
            <a:lvl1pPr>
              <a:defRPr sz="4000"/>
            </a:lvl1pPr>
          </a:lstStyle>
          <a:p>
            <a:r>
              <a:rPr lang="en-US" dirty="0"/>
              <a:t>Add page title here</a:t>
            </a:r>
            <a:endParaRPr lang="en-PH" dirty="0"/>
          </a:p>
        </p:txBody>
      </p:sp>
      <p:sp>
        <p:nvSpPr>
          <p:cNvPr id="15" name="Text Placeholder 3">
            <a:extLst>
              <a:ext uri="{FF2B5EF4-FFF2-40B4-BE49-F238E27FC236}">
                <a16:creationId xmlns:a16="http://schemas.microsoft.com/office/drawing/2014/main" id="{CA25744F-6B0D-4BCC-8DC2-8800DC721FBC}"/>
              </a:ext>
            </a:extLst>
          </p:cNvPr>
          <p:cNvSpPr>
            <a:spLocks noGrp="1"/>
          </p:cNvSpPr>
          <p:nvPr>
            <p:ph type="body" sz="half" idx="2" hasCustomPrompt="1"/>
          </p:nvPr>
        </p:nvSpPr>
        <p:spPr>
          <a:xfrm>
            <a:off x="341540" y="3438525"/>
            <a:ext cx="4313423" cy="2412000"/>
          </a:xfrm>
        </p:spPr>
        <p:txBody>
          <a:bodyPr anchor="b">
            <a:noAutofit/>
          </a:bodyPr>
          <a:lstStyle>
            <a:lvl1pPr marL="0" indent="0">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sp>
        <p:nvSpPr>
          <p:cNvPr id="20" name="Subtitle 2">
            <a:extLst>
              <a:ext uri="{FF2B5EF4-FFF2-40B4-BE49-F238E27FC236}">
                <a16:creationId xmlns:a16="http://schemas.microsoft.com/office/drawing/2014/main" id="{854C3F95-9617-4661-AFA6-1DEF35358D59}"/>
              </a:ext>
            </a:extLst>
          </p:cNvPr>
          <p:cNvSpPr>
            <a:spLocks noGrp="1"/>
          </p:cNvSpPr>
          <p:nvPr>
            <p:ph type="subTitle" idx="1" hasCustomPrompt="1"/>
          </p:nvPr>
        </p:nvSpPr>
        <p:spPr>
          <a:xfrm>
            <a:off x="341541" y="296863"/>
            <a:ext cx="4311392" cy="432000"/>
          </a:xfrm>
        </p:spPr>
        <p:txBody>
          <a:bodyPr>
            <a:noAutofit/>
          </a:bodyPr>
          <a:lstStyle>
            <a:lvl1pPr marL="0" indent="0" algn="l">
              <a:buNone/>
              <a:defRPr sz="1200" b="0" spc="3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3" name="Slide Number Placeholder 5">
            <a:extLst>
              <a:ext uri="{FF2B5EF4-FFF2-40B4-BE49-F238E27FC236}">
                <a16:creationId xmlns:a16="http://schemas.microsoft.com/office/drawing/2014/main" id="{75645C23-32AB-8ECF-BD80-5E83726724F8}"/>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tx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1411538085"/>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Two Images and One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6554F8-6DC2-4950-8E39-CA517F0BACD3}"/>
              </a:ext>
            </a:extLst>
          </p:cNvPr>
          <p:cNvSpPr/>
          <p:nvPr userDrawn="1"/>
        </p:nvSpPr>
        <p:spPr>
          <a:xfrm>
            <a:off x="9696450" y="0"/>
            <a:ext cx="24955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PH" dirty="0"/>
          </a:p>
        </p:txBody>
      </p:sp>
      <p:sp>
        <p:nvSpPr>
          <p:cNvPr id="3" name="Picture Placeholder 2">
            <a:extLst>
              <a:ext uri="{FF2B5EF4-FFF2-40B4-BE49-F238E27FC236}">
                <a16:creationId xmlns:a16="http://schemas.microsoft.com/office/drawing/2014/main" id="{91BFC617-46E2-497F-8D4F-C4E6486C8B79}"/>
              </a:ext>
            </a:extLst>
          </p:cNvPr>
          <p:cNvSpPr>
            <a:spLocks noGrp="1"/>
          </p:cNvSpPr>
          <p:nvPr>
            <p:ph type="pic" idx="1"/>
          </p:nvPr>
        </p:nvSpPr>
        <p:spPr>
          <a:xfrm>
            <a:off x="4945380" y="3474000"/>
            <a:ext cx="6911658" cy="3384000"/>
          </a:xfrm>
          <a:solidFill>
            <a:schemeClr val="tx2">
              <a:lumMod val="20000"/>
              <a:lumOff val="80000"/>
            </a:schemeClr>
          </a:solidFill>
        </p:spPr>
        <p:txBody>
          <a:bodyPr anchor="ctr">
            <a:noAutofit/>
          </a:bodyPr>
          <a:lstStyle>
            <a:lvl1pPr marL="0" indent="0" algn="ctr">
              <a:buNone/>
              <a:defRPr sz="14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11" name="Picture Placeholder 2">
            <a:extLst>
              <a:ext uri="{FF2B5EF4-FFF2-40B4-BE49-F238E27FC236}">
                <a16:creationId xmlns:a16="http://schemas.microsoft.com/office/drawing/2014/main" id="{0E99F400-244E-4F1D-8429-8BFCE220F626}"/>
              </a:ext>
            </a:extLst>
          </p:cNvPr>
          <p:cNvSpPr>
            <a:spLocks noGrp="1"/>
          </p:cNvSpPr>
          <p:nvPr>
            <p:ph type="pic" idx="14"/>
          </p:nvPr>
        </p:nvSpPr>
        <p:spPr>
          <a:xfrm>
            <a:off x="4951957" y="0"/>
            <a:ext cx="6905081" cy="3384000"/>
          </a:xfrm>
          <a:solidFill>
            <a:schemeClr val="tx2">
              <a:lumMod val="20000"/>
              <a:lumOff val="80000"/>
            </a:schemeClr>
          </a:solidFill>
        </p:spPr>
        <p:txBody>
          <a:bodyPr anchor="ctr">
            <a:noAutofit/>
          </a:bodyPr>
          <a:lstStyle>
            <a:lvl1pPr marL="0" indent="0" algn="ctr">
              <a:buNone/>
              <a:defRPr sz="1400">
                <a:solidFill>
                  <a:schemeClr val="bg2">
                    <a:lumMod val="50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pic>
        <p:nvPicPr>
          <p:cNvPr id="14" name="Graphic 13">
            <a:extLst>
              <a:ext uri="{FF2B5EF4-FFF2-40B4-BE49-F238E27FC236}">
                <a16:creationId xmlns:a16="http://schemas.microsoft.com/office/drawing/2014/main" id="{57F54C00-EDD0-4D24-8E31-3FB29C8FC73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12" name="Title 1">
            <a:extLst>
              <a:ext uri="{FF2B5EF4-FFF2-40B4-BE49-F238E27FC236}">
                <a16:creationId xmlns:a16="http://schemas.microsoft.com/office/drawing/2014/main" id="{D89B60AA-F0D5-4935-AF24-777B165277DE}"/>
              </a:ext>
            </a:extLst>
          </p:cNvPr>
          <p:cNvSpPr>
            <a:spLocks noGrp="1"/>
          </p:cNvSpPr>
          <p:nvPr>
            <p:ph type="title" hasCustomPrompt="1"/>
          </p:nvPr>
        </p:nvSpPr>
        <p:spPr>
          <a:xfrm>
            <a:off x="341540" y="700303"/>
            <a:ext cx="4320000" cy="1600200"/>
          </a:xfrm>
        </p:spPr>
        <p:txBody>
          <a:bodyPr anchor="t">
            <a:noAutofit/>
          </a:bodyPr>
          <a:lstStyle>
            <a:lvl1pPr>
              <a:defRPr sz="4000"/>
            </a:lvl1pPr>
          </a:lstStyle>
          <a:p>
            <a:r>
              <a:rPr lang="en-US" dirty="0"/>
              <a:t>Add page title here</a:t>
            </a:r>
            <a:endParaRPr lang="en-PH" dirty="0"/>
          </a:p>
        </p:txBody>
      </p:sp>
      <p:sp>
        <p:nvSpPr>
          <p:cNvPr id="13" name="Subtitle 2">
            <a:extLst>
              <a:ext uri="{FF2B5EF4-FFF2-40B4-BE49-F238E27FC236}">
                <a16:creationId xmlns:a16="http://schemas.microsoft.com/office/drawing/2014/main" id="{9EF02891-65EF-417E-98B0-F81FEAC919F7}"/>
              </a:ext>
            </a:extLst>
          </p:cNvPr>
          <p:cNvSpPr>
            <a:spLocks noGrp="1"/>
          </p:cNvSpPr>
          <p:nvPr>
            <p:ph type="subTitle" idx="16" hasCustomPrompt="1"/>
          </p:nvPr>
        </p:nvSpPr>
        <p:spPr>
          <a:xfrm>
            <a:off x="341541" y="296863"/>
            <a:ext cx="4311392" cy="432000"/>
          </a:xfrm>
        </p:spPr>
        <p:txBody>
          <a:bodyPr>
            <a:noAutofit/>
          </a:bodyPr>
          <a:lstStyle>
            <a:lvl1pPr marL="0" indent="0" algn="l">
              <a:buNone/>
              <a:defRPr sz="1200" b="0" spc="3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15" name="Text Placeholder 3">
            <a:extLst>
              <a:ext uri="{FF2B5EF4-FFF2-40B4-BE49-F238E27FC236}">
                <a16:creationId xmlns:a16="http://schemas.microsoft.com/office/drawing/2014/main" id="{5F809215-658A-41AC-98F0-7E8D8C1F11E2}"/>
              </a:ext>
            </a:extLst>
          </p:cNvPr>
          <p:cNvSpPr>
            <a:spLocks noGrp="1"/>
          </p:cNvSpPr>
          <p:nvPr>
            <p:ph type="body" sz="half" idx="2" hasCustomPrompt="1"/>
          </p:nvPr>
        </p:nvSpPr>
        <p:spPr>
          <a:xfrm>
            <a:off x="341540" y="3438525"/>
            <a:ext cx="4313423" cy="2412000"/>
          </a:xfrm>
        </p:spPr>
        <p:txBody>
          <a:bodyPr anchor="b">
            <a:noAutofit/>
          </a:bodyPr>
          <a:lstStyle>
            <a:lvl1pPr marL="0" indent="0">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sp>
        <p:nvSpPr>
          <p:cNvPr id="4" name="Slide Number Placeholder 5">
            <a:extLst>
              <a:ext uri="{FF2B5EF4-FFF2-40B4-BE49-F238E27FC236}">
                <a16:creationId xmlns:a16="http://schemas.microsoft.com/office/drawing/2014/main" id="{6AE7E8E2-D332-2B6A-8810-241F465929E3}"/>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tx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3576327215"/>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Three Images and One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FB59600-8FDE-4BAF-B475-F1ECF5819DD5}"/>
              </a:ext>
            </a:extLst>
          </p:cNvPr>
          <p:cNvSpPr/>
          <p:nvPr userDrawn="1"/>
        </p:nvSpPr>
        <p:spPr>
          <a:xfrm>
            <a:off x="0" y="4514850"/>
            <a:ext cx="12192000" cy="2343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PH" dirty="0"/>
          </a:p>
        </p:txBody>
      </p:sp>
      <p:pic>
        <p:nvPicPr>
          <p:cNvPr id="15" name="Graphic 14">
            <a:extLst>
              <a:ext uri="{FF2B5EF4-FFF2-40B4-BE49-F238E27FC236}">
                <a16:creationId xmlns:a16="http://schemas.microsoft.com/office/drawing/2014/main" id="{7982849C-FD0F-476E-83EC-22897D128E4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13" name="Title 1">
            <a:extLst>
              <a:ext uri="{FF2B5EF4-FFF2-40B4-BE49-F238E27FC236}">
                <a16:creationId xmlns:a16="http://schemas.microsoft.com/office/drawing/2014/main" id="{B22DE86F-2188-4296-873E-804C78F18E35}"/>
              </a:ext>
            </a:extLst>
          </p:cNvPr>
          <p:cNvSpPr>
            <a:spLocks noGrp="1"/>
          </p:cNvSpPr>
          <p:nvPr>
            <p:ph type="title" hasCustomPrompt="1"/>
          </p:nvPr>
        </p:nvSpPr>
        <p:spPr>
          <a:xfrm>
            <a:off x="341537" y="701675"/>
            <a:ext cx="5754463" cy="1295163"/>
          </a:xfrm>
        </p:spPr>
        <p:txBody>
          <a:bodyPr anchor="t">
            <a:noAutofit/>
          </a:bodyPr>
          <a:lstStyle>
            <a:lvl1pPr>
              <a:lnSpc>
                <a:spcPct val="90000"/>
              </a:lnSpc>
              <a:defRPr sz="4000"/>
            </a:lvl1pPr>
          </a:lstStyle>
          <a:p>
            <a:r>
              <a:rPr lang="en-US" dirty="0"/>
              <a:t>Add page title here</a:t>
            </a:r>
            <a:endParaRPr lang="en-PH" dirty="0"/>
          </a:p>
        </p:txBody>
      </p:sp>
      <p:sp>
        <p:nvSpPr>
          <p:cNvPr id="14" name="Text Placeholder 3">
            <a:extLst>
              <a:ext uri="{FF2B5EF4-FFF2-40B4-BE49-F238E27FC236}">
                <a16:creationId xmlns:a16="http://schemas.microsoft.com/office/drawing/2014/main" id="{1F500451-7F5A-44EF-B67B-242111D2645A}"/>
              </a:ext>
            </a:extLst>
          </p:cNvPr>
          <p:cNvSpPr>
            <a:spLocks noGrp="1"/>
          </p:cNvSpPr>
          <p:nvPr>
            <p:ph type="body" sz="half" idx="30" hasCustomPrompt="1"/>
          </p:nvPr>
        </p:nvSpPr>
        <p:spPr>
          <a:xfrm>
            <a:off x="7538012" y="412112"/>
            <a:ext cx="4319998" cy="1502746"/>
          </a:xfrm>
        </p:spPr>
        <p:txBody>
          <a:bodyPr anchor="t">
            <a:noAutofit/>
          </a:bodyPr>
          <a:lstStyle>
            <a:lvl1pPr marL="0" indent="0">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sp>
        <p:nvSpPr>
          <p:cNvPr id="16" name="Subtitle 2">
            <a:extLst>
              <a:ext uri="{FF2B5EF4-FFF2-40B4-BE49-F238E27FC236}">
                <a16:creationId xmlns:a16="http://schemas.microsoft.com/office/drawing/2014/main" id="{51ACE91E-25B9-4A1E-8C73-1417BDC34D05}"/>
              </a:ext>
            </a:extLst>
          </p:cNvPr>
          <p:cNvSpPr>
            <a:spLocks noGrp="1"/>
          </p:cNvSpPr>
          <p:nvPr>
            <p:ph type="subTitle" idx="31" hasCustomPrompt="1"/>
          </p:nvPr>
        </p:nvSpPr>
        <p:spPr>
          <a:xfrm>
            <a:off x="341541" y="296863"/>
            <a:ext cx="4311392" cy="432000"/>
          </a:xfrm>
        </p:spPr>
        <p:txBody>
          <a:bodyPr>
            <a:noAutofit/>
          </a:bodyPr>
          <a:lstStyle>
            <a:lvl1pPr marL="0" indent="0" algn="l">
              <a:buNone/>
              <a:defRPr sz="1200" b="0" spc="3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21" name="Picture Placeholder 2">
            <a:extLst>
              <a:ext uri="{FF2B5EF4-FFF2-40B4-BE49-F238E27FC236}">
                <a16:creationId xmlns:a16="http://schemas.microsoft.com/office/drawing/2014/main" id="{26BB4AC0-BBD3-4F2C-BC6E-643E4BF3C5B3}"/>
              </a:ext>
            </a:extLst>
          </p:cNvPr>
          <p:cNvSpPr>
            <a:spLocks noGrp="1"/>
          </p:cNvSpPr>
          <p:nvPr>
            <p:ph type="pic" idx="1"/>
          </p:nvPr>
        </p:nvSpPr>
        <p:spPr>
          <a:xfrm>
            <a:off x="8916000" y="2355437"/>
            <a:ext cx="3276000" cy="3600000"/>
          </a:xfrm>
          <a:solidFill>
            <a:schemeClr val="tx2">
              <a:lumMod val="20000"/>
              <a:lumOff val="80000"/>
            </a:schemeClr>
          </a:solidFill>
        </p:spPr>
        <p:txBody>
          <a:bodyPr anchor="ctr">
            <a:noAutofit/>
          </a:bodyPr>
          <a:lstStyle>
            <a:lvl1pPr marL="0" indent="0" algn="ctr">
              <a:buNone/>
              <a:defRPr sz="14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22" name="Picture Placeholder 2">
            <a:extLst>
              <a:ext uri="{FF2B5EF4-FFF2-40B4-BE49-F238E27FC236}">
                <a16:creationId xmlns:a16="http://schemas.microsoft.com/office/drawing/2014/main" id="{53E88575-4524-49BE-803C-4DC4E04E3ED1}"/>
              </a:ext>
            </a:extLst>
          </p:cNvPr>
          <p:cNvSpPr>
            <a:spLocks noGrp="1"/>
          </p:cNvSpPr>
          <p:nvPr>
            <p:ph type="pic" idx="15"/>
          </p:nvPr>
        </p:nvSpPr>
        <p:spPr>
          <a:xfrm>
            <a:off x="3361765" y="2355437"/>
            <a:ext cx="5459506" cy="3600000"/>
          </a:xfrm>
          <a:solidFill>
            <a:schemeClr val="tx2">
              <a:lumMod val="20000"/>
              <a:lumOff val="80000"/>
            </a:schemeClr>
          </a:solidFill>
        </p:spPr>
        <p:txBody>
          <a:bodyPr anchor="ctr">
            <a:noAutofit/>
          </a:bodyPr>
          <a:lstStyle>
            <a:lvl1pPr marL="0" indent="0" algn="ctr">
              <a:buNone/>
              <a:defRPr sz="14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23" name="Picture Placeholder 2">
            <a:extLst>
              <a:ext uri="{FF2B5EF4-FFF2-40B4-BE49-F238E27FC236}">
                <a16:creationId xmlns:a16="http://schemas.microsoft.com/office/drawing/2014/main" id="{D678FFFB-F7C9-4008-9B50-F323FB77469A}"/>
              </a:ext>
            </a:extLst>
          </p:cNvPr>
          <p:cNvSpPr>
            <a:spLocks noGrp="1"/>
          </p:cNvSpPr>
          <p:nvPr>
            <p:ph type="pic" idx="17"/>
          </p:nvPr>
        </p:nvSpPr>
        <p:spPr>
          <a:xfrm>
            <a:off x="0" y="2355437"/>
            <a:ext cx="3276000" cy="3600000"/>
          </a:xfrm>
          <a:solidFill>
            <a:schemeClr val="tx2">
              <a:lumMod val="20000"/>
              <a:lumOff val="80000"/>
            </a:schemeClr>
          </a:solidFill>
        </p:spPr>
        <p:txBody>
          <a:bodyPr anchor="ctr">
            <a:noAutofit/>
          </a:bodyPr>
          <a:lstStyle>
            <a:lvl1pPr marL="0" indent="0" algn="ctr">
              <a:buNone/>
              <a:defRPr sz="14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3" name="Slide Number Placeholder 5">
            <a:extLst>
              <a:ext uri="{FF2B5EF4-FFF2-40B4-BE49-F238E27FC236}">
                <a16:creationId xmlns:a16="http://schemas.microsoft.com/office/drawing/2014/main" id="{34000CF8-AEA0-86C9-69BF-DDC7DA4E38B6}"/>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tx1"/>
                </a:solidFill>
                <a:latin typeface="Onest" pitchFamily="2" charset="0"/>
              </a:defRPr>
            </a:lvl1pPr>
          </a:lstStyle>
          <a:p>
            <a:fld id="{9BFA39F1-2062-43D5-81E3-97BC02C2ACC3}" type="slidenum">
              <a:rPr lang="en-PH" smtClean="0"/>
              <a:pPr/>
              <a:t>‹#›</a:t>
            </a:fld>
            <a:endParaRPr lang="en-PH" dirty="0"/>
          </a:p>
        </p:txBody>
      </p:sp>
      <p:pic>
        <p:nvPicPr>
          <p:cNvPr id="4" name="Picture 3">
            <a:extLst>
              <a:ext uri="{FF2B5EF4-FFF2-40B4-BE49-F238E27FC236}">
                <a16:creationId xmlns:a16="http://schemas.microsoft.com/office/drawing/2014/main" id="{47FCDF87-A548-905E-967F-EB549F78384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45105" y="6264426"/>
            <a:ext cx="501789" cy="501789"/>
          </a:xfrm>
          <a:prstGeom prst="rect">
            <a:avLst/>
          </a:prstGeom>
        </p:spPr>
      </p:pic>
    </p:spTree>
    <p:extLst>
      <p:ext uri="{BB962C8B-B14F-4D97-AF65-F5344CB8AC3E}">
        <p14:creationId xmlns:p14="http://schemas.microsoft.com/office/powerpoint/2010/main" val="2527905862"/>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With Multiple Images and One Conten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206C140F-B92B-44D8-A77C-916B169EB87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21" name="Picture Placeholder 2">
            <a:extLst>
              <a:ext uri="{FF2B5EF4-FFF2-40B4-BE49-F238E27FC236}">
                <a16:creationId xmlns:a16="http://schemas.microsoft.com/office/drawing/2014/main" id="{546D6770-CA8F-4847-BC34-5A5784CE629A}"/>
              </a:ext>
            </a:extLst>
          </p:cNvPr>
          <p:cNvSpPr>
            <a:spLocks noGrp="1"/>
          </p:cNvSpPr>
          <p:nvPr>
            <p:ph type="pic" idx="17"/>
          </p:nvPr>
        </p:nvSpPr>
        <p:spPr>
          <a:xfrm>
            <a:off x="0" y="4163762"/>
            <a:ext cx="2664000" cy="1872000"/>
          </a:xfrm>
          <a:solidFill>
            <a:schemeClr val="tx2">
              <a:lumMod val="20000"/>
              <a:lumOff val="80000"/>
            </a:schemeClr>
          </a:solidFill>
        </p:spPr>
        <p:txBody>
          <a:bodyPr anchor="ctr">
            <a:noAutofit/>
          </a:bodyPr>
          <a:lstStyle>
            <a:lvl1pPr marL="0" indent="0" algn="ctr">
              <a:buNone/>
              <a:defRPr sz="14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25" name="Picture Placeholder 2">
            <a:extLst>
              <a:ext uri="{FF2B5EF4-FFF2-40B4-BE49-F238E27FC236}">
                <a16:creationId xmlns:a16="http://schemas.microsoft.com/office/drawing/2014/main" id="{DFA91354-7176-440B-8784-63E50CA3B926}"/>
              </a:ext>
            </a:extLst>
          </p:cNvPr>
          <p:cNvSpPr>
            <a:spLocks noGrp="1"/>
          </p:cNvSpPr>
          <p:nvPr>
            <p:ph type="pic" idx="18"/>
          </p:nvPr>
        </p:nvSpPr>
        <p:spPr>
          <a:xfrm>
            <a:off x="2768000" y="4163762"/>
            <a:ext cx="3276000" cy="1872000"/>
          </a:xfrm>
          <a:solidFill>
            <a:schemeClr val="tx2">
              <a:lumMod val="20000"/>
              <a:lumOff val="80000"/>
            </a:schemeClr>
          </a:solidFill>
        </p:spPr>
        <p:txBody>
          <a:bodyPr anchor="ctr">
            <a:noAutofit/>
          </a:bodyPr>
          <a:lstStyle>
            <a:lvl1pPr marL="0" indent="0" algn="ctr">
              <a:buNone/>
              <a:defRPr sz="14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26" name="Picture Placeholder 2">
            <a:extLst>
              <a:ext uri="{FF2B5EF4-FFF2-40B4-BE49-F238E27FC236}">
                <a16:creationId xmlns:a16="http://schemas.microsoft.com/office/drawing/2014/main" id="{C7738EDC-D0DA-4177-B3C2-6CCA41DB3B3D}"/>
              </a:ext>
            </a:extLst>
          </p:cNvPr>
          <p:cNvSpPr>
            <a:spLocks noGrp="1"/>
          </p:cNvSpPr>
          <p:nvPr>
            <p:ph type="pic" idx="19"/>
          </p:nvPr>
        </p:nvSpPr>
        <p:spPr>
          <a:xfrm>
            <a:off x="6148000" y="4157390"/>
            <a:ext cx="3276000" cy="1872000"/>
          </a:xfrm>
          <a:solidFill>
            <a:schemeClr val="tx2">
              <a:lumMod val="20000"/>
              <a:lumOff val="80000"/>
            </a:schemeClr>
          </a:solidFill>
        </p:spPr>
        <p:txBody>
          <a:bodyPr anchor="ctr">
            <a:noAutofit/>
          </a:bodyPr>
          <a:lstStyle>
            <a:lvl1pPr marL="0" indent="0" algn="ctr">
              <a:buNone/>
              <a:defRPr sz="14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27" name="Picture Placeholder 2">
            <a:extLst>
              <a:ext uri="{FF2B5EF4-FFF2-40B4-BE49-F238E27FC236}">
                <a16:creationId xmlns:a16="http://schemas.microsoft.com/office/drawing/2014/main" id="{37D02239-F691-4E46-93E1-B4FE1A7E8138}"/>
              </a:ext>
            </a:extLst>
          </p:cNvPr>
          <p:cNvSpPr>
            <a:spLocks noGrp="1"/>
          </p:cNvSpPr>
          <p:nvPr>
            <p:ph type="pic" idx="20"/>
          </p:nvPr>
        </p:nvSpPr>
        <p:spPr>
          <a:xfrm>
            <a:off x="9528000" y="4163762"/>
            <a:ext cx="2664000" cy="1872000"/>
          </a:xfrm>
          <a:solidFill>
            <a:schemeClr val="tx2">
              <a:lumMod val="20000"/>
              <a:lumOff val="80000"/>
            </a:schemeClr>
          </a:solidFill>
        </p:spPr>
        <p:txBody>
          <a:bodyPr anchor="ctr">
            <a:noAutofit/>
          </a:bodyPr>
          <a:lstStyle>
            <a:lvl1pPr marL="0" indent="0" algn="ctr">
              <a:buNone/>
              <a:defRPr sz="14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41" name="Picture Placeholder 2">
            <a:extLst>
              <a:ext uri="{FF2B5EF4-FFF2-40B4-BE49-F238E27FC236}">
                <a16:creationId xmlns:a16="http://schemas.microsoft.com/office/drawing/2014/main" id="{9678D7C2-7AE5-4469-B4E6-125AC1B4067D}"/>
              </a:ext>
            </a:extLst>
          </p:cNvPr>
          <p:cNvSpPr>
            <a:spLocks noGrp="1"/>
          </p:cNvSpPr>
          <p:nvPr>
            <p:ph type="pic" idx="32"/>
          </p:nvPr>
        </p:nvSpPr>
        <p:spPr>
          <a:xfrm>
            <a:off x="4458000" y="2204219"/>
            <a:ext cx="3276000" cy="1872000"/>
          </a:xfrm>
          <a:solidFill>
            <a:schemeClr val="tx2">
              <a:lumMod val="20000"/>
              <a:lumOff val="80000"/>
            </a:schemeClr>
          </a:solidFill>
        </p:spPr>
        <p:txBody>
          <a:bodyPr anchor="ctr">
            <a:noAutofit/>
          </a:bodyPr>
          <a:lstStyle>
            <a:lvl1pPr marL="0" indent="0" algn="ctr">
              <a:buNone/>
              <a:defRPr sz="14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44" name="Picture Placeholder 2">
            <a:extLst>
              <a:ext uri="{FF2B5EF4-FFF2-40B4-BE49-F238E27FC236}">
                <a16:creationId xmlns:a16="http://schemas.microsoft.com/office/drawing/2014/main" id="{6AD73D99-9F1F-47F1-8D69-D97377F2E497}"/>
              </a:ext>
            </a:extLst>
          </p:cNvPr>
          <p:cNvSpPr>
            <a:spLocks noGrp="1"/>
          </p:cNvSpPr>
          <p:nvPr>
            <p:ph type="pic" idx="35"/>
          </p:nvPr>
        </p:nvSpPr>
        <p:spPr>
          <a:xfrm>
            <a:off x="1095000" y="2204219"/>
            <a:ext cx="3276000" cy="1872000"/>
          </a:xfrm>
          <a:solidFill>
            <a:schemeClr val="tx2">
              <a:lumMod val="20000"/>
              <a:lumOff val="80000"/>
            </a:schemeClr>
          </a:solidFill>
        </p:spPr>
        <p:txBody>
          <a:bodyPr anchor="ctr">
            <a:noAutofit/>
          </a:bodyPr>
          <a:lstStyle>
            <a:lvl1pPr marL="0" indent="0" algn="ctr">
              <a:buNone/>
              <a:defRPr sz="14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45" name="Picture Placeholder 2">
            <a:extLst>
              <a:ext uri="{FF2B5EF4-FFF2-40B4-BE49-F238E27FC236}">
                <a16:creationId xmlns:a16="http://schemas.microsoft.com/office/drawing/2014/main" id="{2B407552-6669-4577-8086-728078718AD8}"/>
              </a:ext>
            </a:extLst>
          </p:cNvPr>
          <p:cNvSpPr>
            <a:spLocks noGrp="1"/>
          </p:cNvSpPr>
          <p:nvPr>
            <p:ph type="pic" idx="36"/>
          </p:nvPr>
        </p:nvSpPr>
        <p:spPr>
          <a:xfrm>
            <a:off x="7821000" y="2189543"/>
            <a:ext cx="3276000" cy="1872000"/>
          </a:xfrm>
          <a:solidFill>
            <a:schemeClr val="tx2">
              <a:lumMod val="20000"/>
              <a:lumOff val="80000"/>
            </a:schemeClr>
          </a:solidFill>
        </p:spPr>
        <p:txBody>
          <a:bodyPr anchor="ctr">
            <a:noAutofit/>
          </a:bodyPr>
          <a:lstStyle>
            <a:lvl1pPr marL="0" indent="0" algn="ctr">
              <a:buNone/>
              <a:defRPr sz="14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46" name="Picture Placeholder 2">
            <a:extLst>
              <a:ext uri="{FF2B5EF4-FFF2-40B4-BE49-F238E27FC236}">
                <a16:creationId xmlns:a16="http://schemas.microsoft.com/office/drawing/2014/main" id="{FC96F05B-271F-412C-BDC9-6F9097B4E04F}"/>
              </a:ext>
            </a:extLst>
          </p:cNvPr>
          <p:cNvSpPr>
            <a:spLocks noGrp="1"/>
          </p:cNvSpPr>
          <p:nvPr>
            <p:ph type="pic" idx="37"/>
          </p:nvPr>
        </p:nvSpPr>
        <p:spPr>
          <a:xfrm>
            <a:off x="0" y="2204219"/>
            <a:ext cx="1008000" cy="1872000"/>
          </a:xfrm>
          <a:solidFill>
            <a:schemeClr val="tx2">
              <a:lumMod val="20000"/>
              <a:lumOff val="80000"/>
            </a:schemeClr>
          </a:solidFill>
        </p:spPr>
        <p:txBody>
          <a:bodyPr anchor="ctr">
            <a:noAutofit/>
          </a:bodyPr>
          <a:lstStyle>
            <a:lvl1pPr marL="0" indent="0" algn="ctr">
              <a:buNone/>
              <a:defRPr sz="14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47" name="Picture Placeholder 2">
            <a:extLst>
              <a:ext uri="{FF2B5EF4-FFF2-40B4-BE49-F238E27FC236}">
                <a16:creationId xmlns:a16="http://schemas.microsoft.com/office/drawing/2014/main" id="{4068FFC0-6F58-4AA8-9417-E2FDFBF74416}"/>
              </a:ext>
            </a:extLst>
          </p:cNvPr>
          <p:cNvSpPr>
            <a:spLocks noGrp="1"/>
          </p:cNvSpPr>
          <p:nvPr>
            <p:ph type="pic" idx="38"/>
          </p:nvPr>
        </p:nvSpPr>
        <p:spPr>
          <a:xfrm>
            <a:off x="11184000" y="2188845"/>
            <a:ext cx="1008000" cy="1872000"/>
          </a:xfrm>
          <a:solidFill>
            <a:schemeClr val="tx2">
              <a:lumMod val="20000"/>
              <a:lumOff val="80000"/>
            </a:schemeClr>
          </a:solidFill>
        </p:spPr>
        <p:txBody>
          <a:bodyPr anchor="ctr">
            <a:noAutofit/>
          </a:bodyPr>
          <a:lstStyle>
            <a:lvl1pPr marL="0" indent="0" algn="ctr">
              <a:buNone/>
              <a:defRPr sz="14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49" name="Title 1">
            <a:extLst>
              <a:ext uri="{FF2B5EF4-FFF2-40B4-BE49-F238E27FC236}">
                <a16:creationId xmlns:a16="http://schemas.microsoft.com/office/drawing/2014/main" id="{1B6A8CE3-67E1-4167-80BD-235C9E0D1C94}"/>
              </a:ext>
            </a:extLst>
          </p:cNvPr>
          <p:cNvSpPr>
            <a:spLocks noGrp="1"/>
          </p:cNvSpPr>
          <p:nvPr>
            <p:ph type="title" hasCustomPrompt="1"/>
          </p:nvPr>
        </p:nvSpPr>
        <p:spPr>
          <a:xfrm>
            <a:off x="341537" y="701675"/>
            <a:ext cx="5754463" cy="1295163"/>
          </a:xfrm>
        </p:spPr>
        <p:txBody>
          <a:bodyPr anchor="t">
            <a:noAutofit/>
          </a:bodyPr>
          <a:lstStyle>
            <a:lvl1pPr>
              <a:lnSpc>
                <a:spcPct val="90000"/>
              </a:lnSpc>
              <a:defRPr sz="4000"/>
            </a:lvl1pPr>
          </a:lstStyle>
          <a:p>
            <a:r>
              <a:rPr lang="en-US" dirty="0"/>
              <a:t>Add page title here</a:t>
            </a:r>
            <a:endParaRPr lang="en-PH" dirty="0"/>
          </a:p>
        </p:txBody>
      </p:sp>
      <p:sp>
        <p:nvSpPr>
          <p:cNvPr id="50" name="Text Placeholder 3">
            <a:extLst>
              <a:ext uri="{FF2B5EF4-FFF2-40B4-BE49-F238E27FC236}">
                <a16:creationId xmlns:a16="http://schemas.microsoft.com/office/drawing/2014/main" id="{04A72DB1-108E-43E5-9F50-887A640A2C85}"/>
              </a:ext>
            </a:extLst>
          </p:cNvPr>
          <p:cNvSpPr>
            <a:spLocks noGrp="1"/>
          </p:cNvSpPr>
          <p:nvPr>
            <p:ph type="body" sz="half" idx="30" hasCustomPrompt="1"/>
          </p:nvPr>
        </p:nvSpPr>
        <p:spPr>
          <a:xfrm>
            <a:off x="7538012" y="412112"/>
            <a:ext cx="4319998" cy="1502746"/>
          </a:xfrm>
        </p:spPr>
        <p:txBody>
          <a:bodyPr anchor="t">
            <a:noAutofit/>
          </a:bodyPr>
          <a:lstStyle>
            <a:lvl1pPr marL="0" indent="0">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sp>
        <p:nvSpPr>
          <p:cNvPr id="51" name="Subtitle 2">
            <a:extLst>
              <a:ext uri="{FF2B5EF4-FFF2-40B4-BE49-F238E27FC236}">
                <a16:creationId xmlns:a16="http://schemas.microsoft.com/office/drawing/2014/main" id="{E84AD910-2E5F-4412-8244-E84CF9730833}"/>
              </a:ext>
            </a:extLst>
          </p:cNvPr>
          <p:cNvSpPr>
            <a:spLocks noGrp="1"/>
          </p:cNvSpPr>
          <p:nvPr>
            <p:ph type="subTitle" idx="31" hasCustomPrompt="1"/>
          </p:nvPr>
        </p:nvSpPr>
        <p:spPr>
          <a:xfrm>
            <a:off x="341541" y="296863"/>
            <a:ext cx="4311392" cy="432000"/>
          </a:xfrm>
        </p:spPr>
        <p:txBody>
          <a:bodyPr>
            <a:noAutofit/>
          </a:bodyPr>
          <a:lstStyle>
            <a:lvl1pPr marL="0" indent="0" algn="l">
              <a:buNone/>
              <a:defRPr sz="1200" b="0" spc="3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3" name="Slide Number Placeholder 5">
            <a:extLst>
              <a:ext uri="{FF2B5EF4-FFF2-40B4-BE49-F238E27FC236}">
                <a16:creationId xmlns:a16="http://schemas.microsoft.com/office/drawing/2014/main" id="{8B0C2371-5F86-8166-2995-6820E2B8E5EF}"/>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tx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3048096078"/>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Image">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78D65F7-5B4B-4A7B-BF3D-2FD88FE973D1}"/>
              </a:ext>
            </a:extLst>
          </p:cNvPr>
          <p:cNvSpPr>
            <a:spLocks noGrp="1"/>
          </p:cNvSpPr>
          <p:nvPr>
            <p:ph type="pic" sz="quarter" idx="12" hasCustomPrompt="1"/>
          </p:nvPr>
        </p:nvSpPr>
        <p:spPr>
          <a:xfrm>
            <a:off x="0" y="0"/>
            <a:ext cx="12192000" cy="6858000"/>
          </a:xfrm>
        </p:spPr>
        <p:txBody>
          <a:bodyPr anchor="ctr">
            <a:noAutofit/>
          </a:bodyPr>
          <a:lstStyle>
            <a:lvl1pPr marL="0" indent="0" algn="ctr">
              <a:buNone/>
              <a:defRPr>
                <a:solidFill>
                  <a:schemeClr val="tx2">
                    <a:lumMod val="75000"/>
                  </a:schemeClr>
                </a:solidFill>
              </a:defRPr>
            </a:lvl1pPr>
          </a:lstStyle>
          <a:p>
            <a:r>
              <a:rPr lang="en-US" dirty="0"/>
              <a:t>Click icon to add image</a:t>
            </a:r>
            <a:endParaRPr lang="en-PH" dirty="0"/>
          </a:p>
        </p:txBody>
      </p:sp>
      <p:sp>
        <p:nvSpPr>
          <p:cNvPr id="10" name="Picture Placeholder 9">
            <a:extLst>
              <a:ext uri="{FF2B5EF4-FFF2-40B4-BE49-F238E27FC236}">
                <a16:creationId xmlns:a16="http://schemas.microsoft.com/office/drawing/2014/main" id="{C03BC205-0770-4FD3-9D47-54C0D23300D0}"/>
              </a:ext>
            </a:extLst>
          </p:cNvPr>
          <p:cNvSpPr>
            <a:spLocks noGrp="1"/>
          </p:cNvSpPr>
          <p:nvPr>
            <p:ph type="pic" sz="quarter" idx="13" hasCustomPrompt="1"/>
          </p:nvPr>
        </p:nvSpPr>
        <p:spPr>
          <a:xfrm>
            <a:off x="334963" y="296863"/>
            <a:ext cx="1368000" cy="324000"/>
          </a:xfrm>
        </p:spPr>
        <p:txBody>
          <a:bodyPr>
            <a:noAutofit/>
          </a:bodyPr>
          <a:lstStyle>
            <a:lvl1pPr marL="0" indent="0">
              <a:buNone/>
              <a:defRPr>
                <a:solidFill>
                  <a:schemeClr val="tx1"/>
                </a:solidFill>
              </a:defRPr>
            </a:lvl1pPr>
          </a:lstStyle>
          <a:p>
            <a:r>
              <a:rPr lang="en-PH" dirty="0"/>
              <a:t>Add Logo</a:t>
            </a:r>
          </a:p>
        </p:txBody>
      </p:sp>
      <p:sp>
        <p:nvSpPr>
          <p:cNvPr id="6" name="Text Placeholder 5">
            <a:extLst>
              <a:ext uri="{FF2B5EF4-FFF2-40B4-BE49-F238E27FC236}">
                <a16:creationId xmlns:a16="http://schemas.microsoft.com/office/drawing/2014/main" id="{5BC16410-32AC-47DB-AE8F-3A314A6B91EC}"/>
              </a:ext>
            </a:extLst>
          </p:cNvPr>
          <p:cNvSpPr>
            <a:spLocks noGrp="1"/>
          </p:cNvSpPr>
          <p:nvPr>
            <p:ph type="body" sz="quarter" idx="14" hasCustomPrompt="1"/>
          </p:nvPr>
        </p:nvSpPr>
        <p:spPr>
          <a:xfrm>
            <a:off x="0" y="0"/>
            <a:ext cx="12192000" cy="3429000"/>
          </a:xfrm>
          <a:gradFill>
            <a:gsLst>
              <a:gs pos="0">
                <a:schemeClr val="bg1"/>
              </a:gs>
              <a:gs pos="100000">
                <a:schemeClr val="bg1">
                  <a:alpha val="0"/>
                </a:schemeClr>
              </a:gs>
            </a:gsLst>
            <a:lin ang="5400000" scaled="0"/>
          </a:gradFill>
        </p:spPr>
        <p:txBody>
          <a:bodyPr>
            <a:noAutofit/>
          </a:bodyPr>
          <a:lstStyle>
            <a:lvl1pPr marL="0" indent="0">
              <a:buNone/>
              <a:defRPr/>
            </a:lvl1pPr>
          </a:lstStyle>
          <a:p>
            <a:pPr lvl="0"/>
            <a:r>
              <a:rPr lang="en-US" dirty="0"/>
              <a:t> </a:t>
            </a:r>
            <a:endParaRPr lang="en-PH" dirty="0"/>
          </a:p>
        </p:txBody>
      </p:sp>
      <p:sp>
        <p:nvSpPr>
          <p:cNvPr id="11" name="Text Placeholder 18">
            <a:extLst>
              <a:ext uri="{FF2B5EF4-FFF2-40B4-BE49-F238E27FC236}">
                <a16:creationId xmlns:a16="http://schemas.microsoft.com/office/drawing/2014/main" id="{3154F2FD-E210-4FAD-B887-1FC71EA9E55F}"/>
              </a:ext>
            </a:extLst>
          </p:cNvPr>
          <p:cNvSpPr>
            <a:spLocks noGrp="1"/>
          </p:cNvSpPr>
          <p:nvPr>
            <p:ph type="body" sz="quarter" idx="10" hasCustomPrompt="1"/>
          </p:nvPr>
        </p:nvSpPr>
        <p:spPr>
          <a:xfrm>
            <a:off x="334963" y="5021069"/>
            <a:ext cx="5761037" cy="1080000"/>
          </a:xfrm>
        </p:spPr>
        <p:txBody>
          <a:bodyPr>
            <a:noAutofit/>
          </a:bodyPr>
          <a:lstStyle>
            <a:lvl1pPr marL="0" indent="0">
              <a:buNone/>
              <a:defRPr>
                <a:solidFill>
                  <a:schemeClr val="tx1"/>
                </a:solidFill>
              </a:defRPr>
            </a:lvl1pPr>
          </a:lstStyle>
          <a:p>
            <a:pPr lvl="0"/>
            <a:r>
              <a:rPr lang="en-PH" dirty="0"/>
              <a:t>Add description text here</a:t>
            </a:r>
          </a:p>
        </p:txBody>
      </p:sp>
      <p:sp>
        <p:nvSpPr>
          <p:cNvPr id="2" name="Title 1">
            <a:extLst>
              <a:ext uri="{FF2B5EF4-FFF2-40B4-BE49-F238E27FC236}">
                <a16:creationId xmlns:a16="http://schemas.microsoft.com/office/drawing/2014/main" id="{9C9DE970-C891-4103-8D32-56BCC16C362B}"/>
              </a:ext>
            </a:extLst>
          </p:cNvPr>
          <p:cNvSpPr>
            <a:spLocks noGrp="1"/>
          </p:cNvSpPr>
          <p:nvPr>
            <p:ph type="ctrTitle" hasCustomPrompt="1"/>
          </p:nvPr>
        </p:nvSpPr>
        <p:spPr>
          <a:xfrm>
            <a:off x="341100" y="2716886"/>
            <a:ext cx="5754900" cy="2152785"/>
          </a:xfrm>
        </p:spPr>
        <p:txBody>
          <a:bodyPr anchor="t">
            <a:noAutofit/>
          </a:bodyPr>
          <a:lstStyle>
            <a:lvl1pPr algn="l">
              <a:defRPr sz="6000"/>
            </a:lvl1pPr>
          </a:lstStyle>
          <a:p>
            <a:r>
              <a:rPr lang="en-US" dirty="0"/>
              <a:t>Presentation</a:t>
            </a:r>
            <a:br>
              <a:rPr lang="en-US" dirty="0"/>
            </a:br>
            <a:r>
              <a:rPr lang="en-US" dirty="0"/>
              <a:t>Title</a:t>
            </a:r>
            <a:endParaRPr lang="en-PH" dirty="0"/>
          </a:p>
        </p:txBody>
      </p:sp>
      <p:sp>
        <p:nvSpPr>
          <p:cNvPr id="3" name="Subtitle 2">
            <a:extLst>
              <a:ext uri="{FF2B5EF4-FFF2-40B4-BE49-F238E27FC236}">
                <a16:creationId xmlns:a16="http://schemas.microsoft.com/office/drawing/2014/main" id="{E9BDE6E4-2FFA-42DF-985B-D05351ED9281}"/>
              </a:ext>
            </a:extLst>
          </p:cNvPr>
          <p:cNvSpPr>
            <a:spLocks noGrp="1"/>
          </p:cNvSpPr>
          <p:nvPr>
            <p:ph type="subTitle" idx="1" hasCustomPrompt="1"/>
          </p:nvPr>
        </p:nvSpPr>
        <p:spPr>
          <a:xfrm>
            <a:off x="341541" y="2203998"/>
            <a:ext cx="5761037" cy="432000"/>
          </a:xfrm>
        </p:spPr>
        <p:txBody>
          <a:bodyPr>
            <a:noAutofit/>
          </a:bodyPr>
          <a:lstStyle>
            <a:lvl1pPr marL="0" indent="0" algn="l">
              <a:buNone/>
              <a:defRPr sz="1200" b="0" spc="3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OR DATE HERE</a:t>
            </a:r>
            <a:endParaRPr lang="en-PH" dirty="0"/>
          </a:p>
        </p:txBody>
      </p:sp>
    </p:spTree>
    <p:extLst>
      <p:ext uri="{BB962C8B-B14F-4D97-AF65-F5344CB8AC3E}">
        <p14:creationId xmlns:p14="http://schemas.microsoft.com/office/powerpoint/2010/main" val="2462537092"/>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With Two Images and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DD9D75-1CE3-4A9F-A435-8BA4F5E8C3B2}"/>
              </a:ext>
            </a:extLst>
          </p:cNvPr>
          <p:cNvSpPr>
            <a:spLocks noGrp="1"/>
          </p:cNvSpPr>
          <p:nvPr>
            <p:ph type="body" sz="half" idx="2"/>
          </p:nvPr>
        </p:nvSpPr>
        <p:spPr>
          <a:xfrm>
            <a:off x="8754390" y="3213138"/>
            <a:ext cx="3096000" cy="2808000"/>
          </a:xfrm>
          <a:solidFill>
            <a:schemeClr val="bg2"/>
          </a:solidFill>
        </p:spPr>
        <p:txBody>
          <a:bodyPr lIns="180000" tIns="144000" rIns="180000">
            <a:noAutofit/>
          </a:bodyPr>
          <a:lstStyle>
            <a:lvl1pPr marL="0" indent="0">
              <a:buNone/>
              <a:defRPr sz="1400">
                <a:solidFill>
                  <a:schemeClr val="bg1">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Picture Placeholder 2">
            <a:extLst>
              <a:ext uri="{FF2B5EF4-FFF2-40B4-BE49-F238E27FC236}">
                <a16:creationId xmlns:a16="http://schemas.microsoft.com/office/drawing/2014/main" id="{91BFC617-46E2-497F-8D4F-C4E6486C8B79}"/>
              </a:ext>
            </a:extLst>
          </p:cNvPr>
          <p:cNvSpPr>
            <a:spLocks noGrp="1"/>
          </p:cNvSpPr>
          <p:nvPr>
            <p:ph type="pic" idx="1"/>
          </p:nvPr>
        </p:nvSpPr>
        <p:spPr>
          <a:xfrm>
            <a:off x="4874274" y="296863"/>
            <a:ext cx="3880116" cy="2808000"/>
          </a:xfrm>
          <a:solidFill>
            <a:schemeClr val="tx2">
              <a:lumMod val="20000"/>
              <a:lumOff val="80000"/>
            </a:schemeClr>
          </a:solidFill>
        </p:spPr>
        <p:txBody>
          <a:bodyPr anchor="ctr">
            <a:noAutofit/>
          </a:bodyPr>
          <a:lstStyle>
            <a:lvl1pPr marL="0" indent="0" algn="ctr">
              <a:buNone/>
              <a:defRPr sz="14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12" name="Text Placeholder 3">
            <a:extLst>
              <a:ext uri="{FF2B5EF4-FFF2-40B4-BE49-F238E27FC236}">
                <a16:creationId xmlns:a16="http://schemas.microsoft.com/office/drawing/2014/main" id="{B480859B-C4B6-4B17-81BF-D2C2948D2782}"/>
              </a:ext>
            </a:extLst>
          </p:cNvPr>
          <p:cNvSpPr>
            <a:spLocks noGrp="1"/>
          </p:cNvSpPr>
          <p:nvPr>
            <p:ph type="body" sz="half" idx="14"/>
          </p:nvPr>
        </p:nvSpPr>
        <p:spPr>
          <a:xfrm>
            <a:off x="8754390" y="297318"/>
            <a:ext cx="3096000" cy="2808000"/>
          </a:xfrm>
          <a:solidFill>
            <a:schemeClr val="bg2"/>
          </a:solidFill>
        </p:spPr>
        <p:txBody>
          <a:bodyPr lIns="180000" tIns="144000" rIns="180000">
            <a:noAutofit/>
          </a:bodyPr>
          <a:lstStyle>
            <a:lvl1pPr marL="0" indent="0">
              <a:buNone/>
              <a:defRPr sz="1400">
                <a:solidFill>
                  <a:schemeClr val="bg1">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Picture Placeholder 2">
            <a:extLst>
              <a:ext uri="{FF2B5EF4-FFF2-40B4-BE49-F238E27FC236}">
                <a16:creationId xmlns:a16="http://schemas.microsoft.com/office/drawing/2014/main" id="{B5A58131-8F61-40FC-8595-BEA51609E35C}"/>
              </a:ext>
            </a:extLst>
          </p:cNvPr>
          <p:cNvSpPr>
            <a:spLocks noGrp="1"/>
          </p:cNvSpPr>
          <p:nvPr>
            <p:ph type="pic" idx="15"/>
          </p:nvPr>
        </p:nvSpPr>
        <p:spPr>
          <a:xfrm>
            <a:off x="4874274" y="3220623"/>
            <a:ext cx="3880116" cy="2808000"/>
          </a:xfrm>
          <a:solidFill>
            <a:schemeClr val="tx2">
              <a:lumMod val="20000"/>
              <a:lumOff val="80000"/>
            </a:schemeClr>
          </a:solidFill>
        </p:spPr>
        <p:txBody>
          <a:bodyPr anchor="ctr">
            <a:noAutofit/>
          </a:bodyPr>
          <a:lstStyle>
            <a:lvl1pPr marL="0" indent="0" algn="ctr">
              <a:buNone/>
              <a:defRPr sz="14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pic>
        <p:nvPicPr>
          <p:cNvPr id="15" name="Graphic 14">
            <a:extLst>
              <a:ext uri="{FF2B5EF4-FFF2-40B4-BE49-F238E27FC236}">
                <a16:creationId xmlns:a16="http://schemas.microsoft.com/office/drawing/2014/main" id="{12B18EAA-32F1-407D-8010-687C462363A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13" name="Title 1">
            <a:extLst>
              <a:ext uri="{FF2B5EF4-FFF2-40B4-BE49-F238E27FC236}">
                <a16:creationId xmlns:a16="http://schemas.microsoft.com/office/drawing/2014/main" id="{444668D7-DCF7-46E9-8C70-1EE91A646A7D}"/>
              </a:ext>
            </a:extLst>
          </p:cNvPr>
          <p:cNvSpPr>
            <a:spLocks noGrp="1"/>
          </p:cNvSpPr>
          <p:nvPr>
            <p:ph type="title" hasCustomPrompt="1"/>
          </p:nvPr>
        </p:nvSpPr>
        <p:spPr>
          <a:xfrm>
            <a:off x="341540" y="700303"/>
            <a:ext cx="4320000" cy="1600200"/>
          </a:xfrm>
        </p:spPr>
        <p:txBody>
          <a:bodyPr anchor="t">
            <a:noAutofit/>
          </a:bodyPr>
          <a:lstStyle>
            <a:lvl1pPr>
              <a:defRPr sz="4000"/>
            </a:lvl1pPr>
          </a:lstStyle>
          <a:p>
            <a:r>
              <a:rPr lang="en-US" dirty="0"/>
              <a:t>Add page title here</a:t>
            </a:r>
            <a:endParaRPr lang="en-PH" dirty="0"/>
          </a:p>
        </p:txBody>
      </p:sp>
      <p:sp>
        <p:nvSpPr>
          <p:cNvPr id="14" name="Subtitle 2">
            <a:extLst>
              <a:ext uri="{FF2B5EF4-FFF2-40B4-BE49-F238E27FC236}">
                <a16:creationId xmlns:a16="http://schemas.microsoft.com/office/drawing/2014/main" id="{29926035-6751-4143-B457-F52D3C32E6E9}"/>
              </a:ext>
            </a:extLst>
          </p:cNvPr>
          <p:cNvSpPr>
            <a:spLocks noGrp="1"/>
          </p:cNvSpPr>
          <p:nvPr>
            <p:ph type="subTitle" idx="17" hasCustomPrompt="1"/>
          </p:nvPr>
        </p:nvSpPr>
        <p:spPr>
          <a:xfrm>
            <a:off x="341541" y="296863"/>
            <a:ext cx="4311392" cy="432000"/>
          </a:xfrm>
        </p:spPr>
        <p:txBody>
          <a:bodyPr>
            <a:noAutofit/>
          </a:bodyPr>
          <a:lstStyle>
            <a:lvl1pPr marL="0" indent="0" algn="l">
              <a:buNone/>
              <a:defRPr sz="1200" b="0" spc="3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21" name="Text Placeholder 3">
            <a:extLst>
              <a:ext uri="{FF2B5EF4-FFF2-40B4-BE49-F238E27FC236}">
                <a16:creationId xmlns:a16="http://schemas.microsoft.com/office/drawing/2014/main" id="{70FA85FA-A650-4EE1-ADB3-ACD04279E04C}"/>
              </a:ext>
            </a:extLst>
          </p:cNvPr>
          <p:cNvSpPr>
            <a:spLocks noGrp="1"/>
          </p:cNvSpPr>
          <p:nvPr>
            <p:ph type="body" sz="half" idx="18" hasCustomPrompt="1"/>
          </p:nvPr>
        </p:nvSpPr>
        <p:spPr>
          <a:xfrm>
            <a:off x="341540" y="3438525"/>
            <a:ext cx="4313423" cy="2412000"/>
          </a:xfrm>
        </p:spPr>
        <p:txBody>
          <a:bodyPr anchor="b">
            <a:noAutofit/>
          </a:bodyPr>
          <a:lstStyle>
            <a:lvl1pPr marL="0" indent="0">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sp>
        <p:nvSpPr>
          <p:cNvPr id="5" name="Slide Number Placeholder 5">
            <a:extLst>
              <a:ext uri="{FF2B5EF4-FFF2-40B4-BE49-F238E27FC236}">
                <a16:creationId xmlns:a16="http://schemas.microsoft.com/office/drawing/2014/main" id="{B6E00397-5236-8353-5F98-014C3AFE415D}"/>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tx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3012585171"/>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With Three Images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BFC617-46E2-497F-8D4F-C4E6486C8B79}"/>
              </a:ext>
            </a:extLst>
          </p:cNvPr>
          <p:cNvSpPr>
            <a:spLocks noGrp="1"/>
          </p:cNvSpPr>
          <p:nvPr>
            <p:ph type="pic" idx="1"/>
          </p:nvPr>
        </p:nvSpPr>
        <p:spPr>
          <a:xfrm>
            <a:off x="8949117" y="2286857"/>
            <a:ext cx="3240000" cy="2664000"/>
          </a:xfrm>
          <a:solidFill>
            <a:schemeClr val="tx2">
              <a:lumMod val="20000"/>
              <a:lumOff val="80000"/>
            </a:schemeClr>
          </a:solidFill>
        </p:spPr>
        <p:txBody>
          <a:bodyPr anchor="ctr">
            <a:noAutofit/>
          </a:bodyPr>
          <a:lstStyle>
            <a:lvl1pPr marL="0" indent="0" algn="ctr">
              <a:buNone/>
              <a:defRPr sz="1400">
                <a:solidFill>
                  <a:schemeClr val="bg1">
                    <a:lumMod val="50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11" name="Picture Placeholder 2">
            <a:extLst>
              <a:ext uri="{FF2B5EF4-FFF2-40B4-BE49-F238E27FC236}">
                <a16:creationId xmlns:a16="http://schemas.microsoft.com/office/drawing/2014/main" id="{1A959A04-9CFF-4A48-8CFF-51D2A942B58E}"/>
              </a:ext>
            </a:extLst>
          </p:cNvPr>
          <p:cNvSpPr>
            <a:spLocks noGrp="1"/>
          </p:cNvSpPr>
          <p:nvPr>
            <p:ph type="pic" idx="15"/>
          </p:nvPr>
        </p:nvSpPr>
        <p:spPr>
          <a:xfrm>
            <a:off x="3361765" y="2286857"/>
            <a:ext cx="5459506" cy="2664000"/>
          </a:xfrm>
          <a:solidFill>
            <a:schemeClr val="tx2">
              <a:lumMod val="20000"/>
              <a:lumOff val="80000"/>
            </a:schemeClr>
          </a:solidFill>
        </p:spPr>
        <p:txBody>
          <a:bodyPr anchor="ctr">
            <a:noAutofit/>
          </a:bodyPr>
          <a:lstStyle>
            <a:lvl1pPr marL="0" indent="0" algn="ctr">
              <a:buNone/>
              <a:defRPr sz="1400">
                <a:solidFill>
                  <a:schemeClr val="bg1">
                    <a:lumMod val="50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14" name="Picture Placeholder 2">
            <a:extLst>
              <a:ext uri="{FF2B5EF4-FFF2-40B4-BE49-F238E27FC236}">
                <a16:creationId xmlns:a16="http://schemas.microsoft.com/office/drawing/2014/main" id="{25B8D03A-CC5F-4E8D-84EA-A4126D2DFEA6}"/>
              </a:ext>
            </a:extLst>
          </p:cNvPr>
          <p:cNvSpPr>
            <a:spLocks noGrp="1"/>
          </p:cNvSpPr>
          <p:nvPr>
            <p:ph type="pic" idx="17"/>
          </p:nvPr>
        </p:nvSpPr>
        <p:spPr>
          <a:xfrm>
            <a:off x="0" y="2286857"/>
            <a:ext cx="3240000" cy="2664000"/>
          </a:xfrm>
          <a:solidFill>
            <a:schemeClr val="tx2">
              <a:lumMod val="20000"/>
              <a:lumOff val="80000"/>
            </a:schemeClr>
          </a:solidFill>
        </p:spPr>
        <p:txBody>
          <a:bodyPr anchor="ctr">
            <a:noAutofit/>
          </a:bodyPr>
          <a:lstStyle>
            <a:lvl1pPr marL="0" indent="0" algn="ctr">
              <a:buNone/>
              <a:defRPr sz="1400">
                <a:solidFill>
                  <a:schemeClr val="bg1">
                    <a:lumMod val="50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pic>
        <p:nvPicPr>
          <p:cNvPr id="17" name="Graphic 16">
            <a:extLst>
              <a:ext uri="{FF2B5EF4-FFF2-40B4-BE49-F238E27FC236}">
                <a16:creationId xmlns:a16="http://schemas.microsoft.com/office/drawing/2014/main" id="{76611905-5C7C-4E30-B210-1DD104DE6DB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23" name="Title 1">
            <a:extLst>
              <a:ext uri="{FF2B5EF4-FFF2-40B4-BE49-F238E27FC236}">
                <a16:creationId xmlns:a16="http://schemas.microsoft.com/office/drawing/2014/main" id="{AC73972C-9E72-4731-85A1-68796685CD44}"/>
              </a:ext>
            </a:extLst>
          </p:cNvPr>
          <p:cNvSpPr>
            <a:spLocks noGrp="1"/>
          </p:cNvSpPr>
          <p:nvPr>
            <p:ph type="title" hasCustomPrompt="1"/>
          </p:nvPr>
        </p:nvSpPr>
        <p:spPr>
          <a:xfrm>
            <a:off x="341537" y="701675"/>
            <a:ext cx="5754463" cy="1295163"/>
          </a:xfrm>
        </p:spPr>
        <p:txBody>
          <a:bodyPr anchor="t">
            <a:noAutofit/>
          </a:bodyPr>
          <a:lstStyle>
            <a:lvl1pPr>
              <a:lnSpc>
                <a:spcPct val="90000"/>
              </a:lnSpc>
              <a:defRPr sz="4000"/>
            </a:lvl1pPr>
          </a:lstStyle>
          <a:p>
            <a:r>
              <a:rPr lang="en-US" dirty="0"/>
              <a:t>Add page title here</a:t>
            </a:r>
            <a:endParaRPr lang="en-PH" dirty="0"/>
          </a:p>
        </p:txBody>
      </p:sp>
      <p:sp>
        <p:nvSpPr>
          <p:cNvPr id="24" name="Text Placeholder 3">
            <a:extLst>
              <a:ext uri="{FF2B5EF4-FFF2-40B4-BE49-F238E27FC236}">
                <a16:creationId xmlns:a16="http://schemas.microsoft.com/office/drawing/2014/main" id="{E529127C-B875-4BFC-848E-98AB637AD0B8}"/>
              </a:ext>
            </a:extLst>
          </p:cNvPr>
          <p:cNvSpPr>
            <a:spLocks noGrp="1"/>
          </p:cNvSpPr>
          <p:nvPr>
            <p:ph type="body" sz="half" idx="30" hasCustomPrompt="1"/>
          </p:nvPr>
        </p:nvSpPr>
        <p:spPr>
          <a:xfrm>
            <a:off x="7538012" y="412112"/>
            <a:ext cx="4319998" cy="1502746"/>
          </a:xfrm>
        </p:spPr>
        <p:txBody>
          <a:bodyPr anchor="t">
            <a:noAutofit/>
          </a:bodyPr>
          <a:lstStyle>
            <a:lvl1pPr marL="0" indent="0">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sp>
        <p:nvSpPr>
          <p:cNvPr id="25" name="Subtitle 2">
            <a:extLst>
              <a:ext uri="{FF2B5EF4-FFF2-40B4-BE49-F238E27FC236}">
                <a16:creationId xmlns:a16="http://schemas.microsoft.com/office/drawing/2014/main" id="{C7121776-1BC4-4E59-8FAC-32584FAEAC07}"/>
              </a:ext>
            </a:extLst>
          </p:cNvPr>
          <p:cNvSpPr>
            <a:spLocks noGrp="1"/>
          </p:cNvSpPr>
          <p:nvPr>
            <p:ph type="subTitle" idx="31" hasCustomPrompt="1"/>
          </p:nvPr>
        </p:nvSpPr>
        <p:spPr>
          <a:xfrm>
            <a:off x="341541" y="296863"/>
            <a:ext cx="4311392" cy="432000"/>
          </a:xfrm>
        </p:spPr>
        <p:txBody>
          <a:bodyPr>
            <a:noAutofit/>
          </a:bodyPr>
          <a:lstStyle>
            <a:lvl1pPr marL="0" indent="0" algn="l">
              <a:buNone/>
              <a:defRPr sz="1200" b="0" spc="3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26" name="Text Placeholder 3">
            <a:extLst>
              <a:ext uri="{FF2B5EF4-FFF2-40B4-BE49-F238E27FC236}">
                <a16:creationId xmlns:a16="http://schemas.microsoft.com/office/drawing/2014/main" id="{8E9B4C99-BA36-4839-80CC-848536E9E9AF}"/>
              </a:ext>
            </a:extLst>
          </p:cNvPr>
          <p:cNvSpPr>
            <a:spLocks noGrp="1"/>
          </p:cNvSpPr>
          <p:nvPr>
            <p:ph type="body" sz="half" idx="14"/>
          </p:nvPr>
        </p:nvSpPr>
        <p:spPr>
          <a:xfrm>
            <a:off x="-34864" y="4957292"/>
            <a:ext cx="3274863" cy="936000"/>
          </a:xfrm>
          <a:solidFill>
            <a:schemeClr val="bg2"/>
          </a:solidFill>
        </p:spPr>
        <p:txBody>
          <a:bodyPr lIns="180000" tIns="144000" rIns="180000">
            <a:noAutofit/>
          </a:bodyPr>
          <a:lstStyle>
            <a:lvl1pPr marL="0" indent="0">
              <a:buNone/>
              <a:defRPr sz="1400">
                <a:solidFill>
                  <a:schemeClr val="bg1">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7" name="Text Placeholder 3">
            <a:extLst>
              <a:ext uri="{FF2B5EF4-FFF2-40B4-BE49-F238E27FC236}">
                <a16:creationId xmlns:a16="http://schemas.microsoft.com/office/drawing/2014/main" id="{10AF1276-CDE3-4060-898A-DD4EC0FABFD0}"/>
              </a:ext>
            </a:extLst>
          </p:cNvPr>
          <p:cNvSpPr>
            <a:spLocks noGrp="1"/>
          </p:cNvSpPr>
          <p:nvPr>
            <p:ph type="body" sz="half" idx="32"/>
          </p:nvPr>
        </p:nvSpPr>
        <p:spPr>
          <a:xfrm>
            <a:off x="3361764" y="4963054"/>
            <a:ext cx="5459506" cy="936000"/>
          </a:xfrm>
          <a:solidFill>
            <a:schemeClr val="bg2"/>
          </a:solidFill>
        </p:spPr>
        <p:txBody>
          <a:bodyPr lIns="180000" tIns="144000" rIns="180000">
            <a:noAutofit/>
          </a:bodyPr>
          <a:lstStyle>
            <a:lvl1pPr marL="0" indent="0">
              <a:buNone/>
              <a:defRPr sz="1400">
                <a:solidFill>
                  <a:schemeClr val="bg1">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8" name="Text Placeholder 3">
            <a:extLst>
              <a:ext uri="{FF2B5EF4-FFF2-40B4-BE49-F238E27FC236}">
                <a16:creationId xmlns:a16="http://schemas.microsoft.com/office/drawing/2014/main" id="{55A1EBCB-5492-455C-84FB-F3A5CF959142}"/>
              </a:ext>
            </a:extLst>
          </p:cNvPr>
          <p:cNvSpPr>
            <a:spLocks noGrp="1"/>
          </p:cNvSpPr>
          <p:nvPr>
            <p:ph type="body" sz="half" idx="33"/>
          </p:nvPr>
        </p:nvSpPr>
        <p:spPr>
          <a:xfrm>
            <a:off x="8952003" y="4962675"/>
            <a:ext cx="3239997" cy="936000"/>
          </a:xfrm>
          <a:solidFill>
            <a:schemeClr val="bg2"/>
          </a:solidFill>
        </p:spPr>
        <p:txBody>
          <a:bodyPr lIns="180000" tIns="144000" rIns="180000">
            <a:noAutofit/>
          </a:bodyPr>
          <a:lstStyle>
            <a:lvl1pPr marL="0" indent="0">
              <a:buNone/>
              <a:defRPr sz="1400">
                <a:solidFill>
                  <a:schemeClr val="bg1">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4" name="Slide Number Placeholder 5">
            <a:extLst>
              <a:ext uri="{FF2B5EF4-FFF2-40B4-BE49-F238E27FC236}">
                <a16:creationId xmlns:a16="http://schemas.microsoft.com/office/drawing/2014/main" id="{4412BAAB-E3CE-2E6F-1EBB-DB8060F46815}"/>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tx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2049120571"/>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Full Screen With Text">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1372BE0-FF43-43C0-A3F0-2BB7B6852B15}"/>
              </a:ext>
            </a:extLst>
          </p:cNvPr>
          <p:cNvSpPr>
            <a:spLocks noGrp="1"/>
          </p:cNvSpPr>
          <p:nvPr>
            <p:ph type="pic" sz="quarter" idx="17" hasCustomPrompt="1"/>
          </p:nvPr>
        </p:nvSpPr>
        <p:spPr>
          <a:xfrm>
            <a:off x="0" y="0"/>
            <a:ext cx="12192000" cy="6858000"/>
          </a:xfrm>
        </p:spPr>
        <p:txBody>
          <a:bodyPr anchor="ctr">
            <a:noAutofit/>
          </a:bodyPr>
          <a:lstStyle>
            <a:lvl1pPr marL="0" indent="0" algn="ctr">
              <a:buNone/>
              <a:defRPr>
                <a:solidFill>
                  <a:schemeClr val="accent2">
                    <a:lumMod val="50000"/>
                    <a:lumOff val="50000"/>
                  </a:schemeClr>
                </a:solidFill>
              </a:defRPr>
            </a:lvl1pPr>
          </a:lstStyle>
          <a:p>
            <a:r>
              <a:rPr lang="en-US" dirty="0"/>
              <a:t>Click to add image</a:t>
            </a:r>
            <a:endParaRPr lang="en-PH" dirty="0"/>
          </a:p>
        </p:txBody>
      </p:sp>
      <p:sp>
        <p:nvSpPr>
          <p:cNvPr id="11" name="Text Placeholder 10">
            <a:extLst>
              <a:ext uri="{FF2B5EF4-FFF2-40B4-BE49-F238E27FC236}">
                <a16:creationId xmlns:a16="http://schemas.microsoft.com/office/drawing/2014/main" id="{F3765914-EF8A-4923-880F-989435D90A4A}"/>
              </a:ext>
            </a:extLst>
          </p:cNvPr>
          <p:cNvSpPr>
            <a:spLocks noGrp="1"/>
          </p:cNvSpPr>
          <p:nvPr>
            <p:ph type="body" sz="quarter" idx="16"/>
          </p:nvPr>
        </p:nvSpPr>
        <p:spPr>
          <a:xfrm>
            <a:off x="0" y="4162424"/>
            <a:ext cx="12192000" cy="2695575"/>
          </a:xfrm>
          <a:gradFill flip="none" rotWithShape="1">
            <a:gsLst>
              <a:gs pos="0">
                <a:schemeClr val="bg1">
                  <a:alpha val="0"/>
                </a:schemeClr>
              </a:gs>
              <a:gs pos="100000">
                <a:schemeClr val="bg1"/>
              </a:gs>
            </a:gsLst>
            <a:lin ang="5400000" scaled="1"/>
            <a:tileRect/>
          </a:gradFill>
        </p:spPr>
        <p:txBody>
          <a:bodyPr lIns="360000" rIns="72000" bIns="720000" anchor="b">
            <a:noAutofit/>
          </a:bodyPr>
          <a:lstStyle>
            <a:lvl1pPr marL="0" indent="0">
              <a:lnSpc>
                <a:spcPct val="80000"/>
              </a:lnSpc>
              <a:buNone/>
              <a:defRPr sz="4000">
                <a:solidFill>
                  <a:schemeClr val="tx1"/>
                </a:solidFill>
                <a:latin typeface="Maison Neue Ext Medium" panose="020B0605040000000000" pitchFamily="34" charset="0"/>
              </a:defRPr>
            </a:lvl1pPr>
          </a:lstStyle>
          <a:p>
            <a:pPr lvl="0"/>
            <a:endParaRPr lang="en-PH" dirty="0"/>
          </a:p>
        </p:txBody>
      </p:sp>
      <p:sp>
        <p:nvSpPr>
          <p:cNvPr id="5" name="Picture Placeholder 9">
            <a:extLst>
              <a:ext uri="{FF2B5EF4-FFF2-40B4-BE49-F238E27FC236}">
                <a16:creationId xmlns:a16="http://schemas.microsoft.com/office/drawing/2014/main" id="{0339C585-A2C9-4997-844A-06DC68752C98}"/>
              </a:ext>
            </a:extLst>
          </p:cNvPr>
          <p:cNvSpPr>
            <a:spLocks noGrp="1"/>
          </p:cNvSpPr>
          <p:nvPr>
            <p:ph type="pic" sz="quarter" idx="13" hasCustomPrompt="1"/>
          </p:nvPr>
        </p:nvSpPr>
        <p:spPr>
          <a:xfrm>
            <a:off x="10490010" y="6237138"/>
            <a:ext cx="1368000" cy="324000"/>
          </a:xfrm>
        </p:spPr>
        <p:txBody>
          <a:bodyPr>
            <a:noAutofit/>
          </a:bodyPr>
          <a:lstStyle>
            <a:lvl1pPr marL="0" indent="0">
              <a:buNone/>
              <a:defRPr>
                <a:solidFill>
                  <a:schemeClr val="tx1"/>
                </a:solidFill>
              </a:defRPr>
            </a:lvl1pPr>
          </a:lstStyle>
          <a:p>
            <a:r>
              <a:rPr lang="en-PH" dirty="0"/>
              <a:t>Add Logo</a:t>
            </a:r>
          </a:p>
        </p:txBody>
      </p:sp>
      <p:sp>
        <p:nvSpPr>
          <p:cNvPr id="4" name="Slide Number Placeholder 5">
            <a:extLst>
              <a:ext uri="{FF2B5EF4-FFF2-40B4-BE49-F238E27FC236}">
                <a16:creationId xmlns:a16="http://schemas.microsoft.com/office/drawing/2014/main" id="{9AA5525F-5BC9-C143-18E4-94F7A3D19F90}"/>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tx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2046332789"/>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duct Highl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0BBEA28-7025-4FCC-AD31-FA22A95389CB}"/>
              </a:ext>
            </a:extLst>
          </p:cNvPr>
          <p:cNvSpPr/>
          <p:nvPr userDrawn="1"/>
        </p:nvSpPr>
        <p:spPr>
          <a:xfrm>
            <a:off x="8952000" y="0"/>
            <a:ext cx="3240000" cy="6858000"/>
          </a:xfrm>
          <a:prstGeom prst="rect">
            <a:avLst/>
          </a:prstGeom>
          <a:gradFill>
            <a:gsLst>
              <a:gs pos="50400">
                <a:schemeClr val="accent5"/>
              </a:gs>
              <a:gs pos="0">
                <a:schemeClr val="accent1"/>
              </a:gs>
              <a:gs pos="100000">
                <a:schemeClr val="accent3"/>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PH" dirty="0"/>
          </a:p>
        </p:txBody>
      </p:sp>
      <p:sp>
        <p:nvSpPr>
          <p:cNvPr id="11" name="Picture Placeholder 6">
            <a:extLst>
              <a:ext uri="{FF2B5EF4-FFF2-40B4-BE49-F238E27FC236}">
                <a16:creationId xmlns:a16="http://schemas.microsoft.com/office/drawing/2014/main" id="{4415DE11-7897-4E8B-AB05-53C6FA25FF66}"/>
              </a:ext>
            </a:extLst>
          </p:cNvPr>
          <p:cNvSpPr>
            <a:spLocks noGrp="1"/>
          </p:cNvSpPr>
          <p:nvPr>
            <p:ph type="pic" sz="quarter" idx="14" hasCustomPrompt="1"/>
          </p:nvPr>
        </p:nvSpPr>
        <p:spPr>
          <a:xfrm>
            <a:off x="6096000" y="740744"/>
            <a:ext cx="5419182" cy="5376512"/>
          </a:xfrm>
          <a:solidFill>
            <a:schemeClr val="bg2"/>
          </a:solidFill>
        </p:spPr>
        <p:txBody>
          <a:bodyPr anchor="ctr">
            <a:noAutofit/>
          </a:bodyPr>
          <a:lstStyle>
            <a:lvl1pPr marL="0" indent="0" algn="ctr">
              <a:buNone/>
              <a:defRPr>
                <a:solidFill>
                  <a:schemeClr val="bg1">
                    <a:lumMod val="50000"/>
                  </a:schemeClr>
                </a:solidFill>
              </a:defRPr>
            </a:lvl1pPr>
          </a:lstStyle>
          <a:p>
            <a:r>
              <a:rPr lang="en-PH" dirty="0"/>
              <a:t>Click to add picture</a:t>
            </a:r>
          </a:p>
        </p:txBody>
      </p:sp>
      <p:sp>
        <p:nvSpPr>
          <p:cNvPr id="6" name="Title 1">
            <a:extLst>
              <a:ext uri="{FF2B5EF4-FFF2-40B4-BE49-F238E27FC236}">
                <a16:creationId xmlns:a16="http://schemas.microsoft.com/office/drawing/2014/main" id="{CD96C2CA-CA67-4D4D-834A-9B5615C56536}"/>
              </a:ext>
            </a:extLst>
          </p:cNvPr>
          <p:cNvSpPr>
            <a:spLocks noGrp="1"/>
          </p:cNvSpPr>
          <p:nvPr>
            <p:ph type="title" hasCustomPrompt="1"/>
          </p:nvPr>
        </p:nvSpPr>
        <p:spPr>
          <a:xfrm>
            <a:off x="676816" y="2400466"/>
            <a:ext cx="5022941" cy="716114"/>
          </a:xfrm>
        </p:spPr>
        <p:txBody>
          <a:bodyPr anchor="t">
            <a:noAutofit/>
          </a:bodyPr>
          <a:lstStyle>
            <a:lvl1pPr>
              <a:lnSpc>
                <a:spcPct val="90000"/>
              </a:lnSpc>
              <a:defRPr sz="4000"/>
            </a:lvl1pPr>
          </a:lstStyle>
          <a:p>
            <a:r>
              <a:rPr lang="en-US" dirty="0"/>
              <a:t>Add product name here</a:t>
            </a:r>
            <a:endParaRPr lang="en-PH" dirty="0"/>
          </a:p>
        </p:txBody>
      </p:sp>
      <p:sp>
        <p:nvSpPr>
          <p:cNvPr id="7" name="Subtitle 2">
            <a:extLst>
              <a:ext uri="{FF2B5EF4-FFF2-40B4-BE49-F238E27FC236}">
                <a16:creationId xmlns:a16="http://schemas.microsoft.com/office/drawing/2014/main" id="{4091C930-9AA7-4BAB-AFAE-51F29AD3DDB1}"/>
              </a:ext>
            </a:extLst>
          </p:cNvPr>
          <p:cNvSpPr>
            <a:spLocks noGrp="1"/>
          </p:cNvSpPr>
          <p:nvPr>
            <p:ph type="subTitle" idx="1" hasCustomPrompt="1"/>
          </p:nvPr>
        </p:nvSpPr>
        <p:spPr>
          <a:xfrm>
            <a:off x="676818" y="1996123"/>
            <a:ext cx="5012933" cy="432000"/>
          </a:xfrm>
        </p:spPr>
        <p:txBody>
          <a:bodyPr>
            <a:noAutofit/>
          </a:bodyPr>
          <a:lstStyle>
            <a:lvl1pPr marL="0" indent="0" algn="l">
              <a:buNone/>
              <a:defRPr sz="1200" b="0" spc="3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29" name="Text Placeholder 3">
            <a:extLst>
              <a:ext uri="{FF2B5EF4-FFF2-40B4-BE49-F238E27FC236}">
                <a16:creationId xmlns:a16="http://schemas.microsoft.com/office/drawing/2014/main" id="{BB407EDE-3F5E-490B-855B-9DA369DF81E2}"/>
              </a:ext>
            </a:extLst>
          </p:cNvPr>
          <p:cNvSpPr>
            <a:spLocks noGrp="1"/>
          </p:cNvSpPr>
          <p:nvPr>
            <p:ph type="body" sz="half" idx="19" hasCustomPrompt="1"/>
          </p:nvPr>
        </p:nvSpPr>
        <p:spPr>
          <a:xfrm>
            <a:off x="668211" y="3599629"/>
            <a:ext cx="5021539" cy="1277171"/>
          </a:xfrm>
        </p:spPr>
        <p:txBody>
          <a:bodyPr anchor="t">
            <a:noAutofit/>
          </a:bodyPr>
          <a:lstStyle>
            <a:lvl1pPr marL="0" indent="0">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sp>
        <p:nvSpPr>
          <p:cNvPr id="30" name="Rectangle 29">
            <a:extLst>
              <a:ext uri="{FF2B5EF4-FFF2-40B4-BE49-F238E27FC236}">
                <a16:creationId xmlns:a16="http://schemas.microsoft.com/office/drawing/2014/main" id="{A522CAC1-6CE7-44B6-BE73-07675AC8EE0D}"/>
              </a:ext>
            </a:extLst>
          </p:cNvPr>
          <p:cNvSpPr/>
          <p:nvPr userDrawn="1"/>
        </p:nvSpPr>
        <p:spPr>
          <a:xfrm>
            <a:off x="341610" y="1996122"/>
            <a:ext cx="45719" cy="2880000"/>
          </a:xfrm>
          <a:prstGeom prst="rect">
            <a:avLst/>
          </a:prstGeom>
          <a:gradFill>
            <a:gsLst>
              <a:gs pos="0">
                <a:schemeClr val="accent1"/>
              </a:gs>
              <a:gs pos="54000">
                <a:schemeClr val="accent5"/>
              </a:gs>
              <a:gs pos="100000">
                <a:schemeClr val="accent3"/>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PH" dirty="0"/>
              <a:t>  </a:t>
            </a:r>
          </a:p>
        </p:txBody>
      </p:sp>
      <p:pic>
        <p:nvPicPr>
          <p:cNvPr id="31" name="Graphic 30">
            <a:extLst>
              <a:ext uri="{FF2B5EF4-FFF2-40B4-BE49-F238E27FC236}">
                <a16:creationId xmlns:a16="http://schemas.microsoft.com/office/drawing/2014/main" id="{54C16056-D331-4702-8F5D-AC0AAD7ACFC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3" name="Slide Number Placeholder 5">
            <a:extLst>
              <a:ext uri="{FF2B5EF4-FFF2-40B4-BE49-F238E27FC236}">
                <a16:creationId xmlns:a16="http://schemas.microsoft.com/office/drawing/2014/main" id="{F0317248-969A-6360-4B7A-627BBD67F8F9}"/>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tx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1432307465"/>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oduct Highlight WIth Feature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0BBEA28-7025-4FCC-AD31-FA22A95389CB}"/>
              </a:ext>
            </a:extLst>
          </p:cNvPr>
          <p:cNvSpPr/>
          <p:nvPr userDrawn="1"/>
        </p:nvSpPr>
        <p:spPr>
          <a:xfrm>
            <a:off x="0" y="4998720"/>
            <a:ext cx="12192000" cy="1859280"/>
          </a:xfrm>
          <a:prstGeom prst="rect">
            <a:avLst/>
          </a:prstGeom>
          <a:gradFill>
            <a:gsLst>
              <a:gs pos="50400">
                <a:schemeClr val="accent5"/>
              </a:gs>
              <a:gs pos="0">
                <a:schemeClr val="accent1"/>
              </a:gs>
              <a:gs pos="100000">
                <a:schemeClr val="accent3"/>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PH" dirty="0"/>
          </a:p>
        </p:txBody>
      </p:sp>
      <p:sp>
        <p:nvSpPr>
          <p:cNvPr id="11" name="Picture Placeholder 6">
            <a:extLst>
              <a:ext uri="{FF2B5EF4-FFF2-40B4-BE49-F238E27FC236}">
                <a16:creationId xmlns:a16="http://schemas.microsoft.com/office/drawing/2014/main" id="{4415DE11-7897-4E8B-AB05-53C6FA25FF66}"/>
              </a:ext>
            </a:extLst>
          </p:cNvPr>
          <p:cNvSpPr>
            <a:spLocks noGrp="1"/>
          </p:cNvSpPr>
          <p:nvPr>
            <p:ph type="pic" sz="quarter" idx="14" hasCustomPrompt="1"/>
          </p:nvPr>
        </p:nvSpPr>
        <p:spPr>
          <a:xfrm>
            <a:off x="341538" y="1481489"/>
            <a:ext cx="5419182" cy="5376512"/>
          </a:xfrm>
          <a:solidFill>
            <a:schemeClr val="bg2"/>
          </a:solidFill>
        </p:spPr>
        <p:txBody>
          <a:bodyPr anchor="ctr">
            <a:noAutofit/>
          </a:bodyPr>
          <a:lstStyle>
            <a:lvl1pPr marL="0" indent="0" algn="ctr">
              <a:buNone/>
              <a:defRPr>
                <a:solidFill>
                  <a:schemeClr val="bg1">
                    <a:lumMod val="50000"/>
                  </a:schemeClr>
                </a:solidFill>
              </a:defRPr>
            </a:lvl1pPr>
          </a:lstStyle>
          <a:p>
            <a:r>
              <a:rPr lang="en-PH" dirty="0"/>
              <a:t>Click to add picture</a:t>
            </a:r>
          </a:p>
        </p:txBody>
      </p:sp>
      <p:sp>
        <p:nvSpPr>
          <p:cNvPr id="6" name="Title 1">
            <a:extLst>
              <a:ext uri="{FF2B5EF4-FFF2-40B4-BE49-F238E27FC236}">
                <a16:creationId xmlns:a16="http://schemas.microsoft.com/office/drawing/2014/main" id="{CD96C2CA-CA67-4D4D-834A-9B5615C56536}"/>
              </a:ext>
            </a:extLst>
          </p:cNvPr>
          <p:cNvSpPr>
            <a:spLocks noGrp="1"/>
          </p:cNvSpPr>
          <p:nvPr>
            <p:ph type="title" hasCustomPrompt="1"/>
          </p:nvPr>
        </p:nvSpPr>
        <p:spPr>
          <a:xfrm>
            <a:off x="341539" y="701206"/>
            <a:ext cx="5419181" cy="716114"/>
          </a:xfrm>
        </p:spPr>
        <p:txBody>
          <a:bodyPr anchor="t">
            <a:noAutofit/>
          </a:bodyPr>
          <a:lstStyle>
            <a:lvl1pPr>
              <a:lnSpc>
                <a:spcPct val="90000"/>
              </a:lnSpc>
              <a:defRPr sz="4000"/>
            </a:lvl1pPr>
          </a:lstStyle>
          <a:p>
            <a:r>
              <a:rPr lang="en-US" dirty="0"/>
              <a:t>Add page title here</a:t>
            </a:r>
            <a:endParaRPr lang="en-PH" dirty="0"/>
          </a:p>
        </p:txBody>
      </p:sp>
      <p:sp>
        <p:nvSpPr>
          <p:cNvPr id="7" name="Subtitle 2">
            <a:extLst>
              <a:ext uri="{FF2B5EF4-FFF2-40B4-BE49-F238E27FC236}">
                <a16:creationId xmlns:a16="http://schemas.microsoft.com/office/drawing/2014/main" id="{4091C930-9AA7-4BAB-AFAE-51F29AD3DDB1}"/>
              </a:ext>
            </a:extLst>
          </p:cNvPr>
          <p:cNvSpPr>
            <a:spLocks noGrp="1"/>
          </p:cNvSpPr>
          <p:nvPr>
            <p:ph type="subTitle" idx="1" hasCustomPrompt="1"/>
          </p:nvPr>
        </p:nvSpPr>
        <p:spPr>
          <a:xfrm>
            <a:off x="341541" y="296863"/>
            <a:ext cx="5408384" cy="432000"/>
          </a:xfrm>
        </p:spPr>
        <p:txBody>
          <a:bodyPr>
            <a:noAutofit/>
          </a:bodyPr>
          <a:lstStyle>
            <a:lvl1pPr marL="0" indent="0" algn="l">
              <a:buNone/>
              <a:defRPr sz="1200" b="0" spc="3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8" name="Text Placeholder 3">
            <a:extLst>
              <a:ext uri="{FF2B5EF4-FFF2-40B4-BE49-F238E27FC236}">
                <a16:creationId xmlns:a16="http://schemas.microsoft.com/office/drawing/2014/main" id="{AE07D9CD-0173-45B5-861B-B1D4BE4215F0}"/>
              </a:ext>
            </a:extLst>
          </p:cNvPr>
          <p:cNvSpPr>
            <a:spLocks noGrp="1"/>
          </p:cNvSpPr>
          <p:nvPr>
            <p:ph type="body" sz="half" idx="19" hasCustomPrompt="1"/>
          </p:nvPr>
        </p:nvSpPr>
        <p:spPr>
          <a:xfrm>
            <a:off x="6096000" y="5830032"/>
            <a:ext cx="4089053" cy="696159"/>
          </a:xfrm>
        </p:spPr>
        <p:txBody>
          <a:bodyPr anchor="t">
            <a:no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0" name="Text Placeholder 9">
            <a:extLst>
              <a:ext uri="{FF2B5EF4-FFF2-40B4-BE49-F238E27FC236}">
                <a16:creationId xmlns:a16="http://schemas.microsoft.com/office/drawing/2014/main" id="{E27DBB01-1EE0-451D-8AA8-B2333749FF78}"/>
              </a:ext>
            </a:extLst>
          </p:cNvPr>
          <p:cNvSpPr>
            <a:spLocks noGrp="1"/>
          </p:cNvSpPr>
          <p:nvPr>
            <p:ph type="body" sz="quarter" idx="20" hasCustomPrompt="1"/>
          </p:nvPr>
        </p:nvSpPr>
        <p:spPr>
          <a:xfrm>
            <a:off x="6096001" y="5238792"/>
            <a:ext cx="4089084" cy="576000"/>
          </a:xfrm>
        </p:spPr>
        <p:txBody>
          <a:bodyPr>
            <a:noAutofit/>
          </a:bodyPr>
          <a:lstStyle>
            <a:lvl1pPr marL="0" indent="0">
              <a:buNone/>
              <a:defRPr sz="2400">
                <a:solidFill>
                  <a:schemeClr val="bg1"/>
                </a:solidFill>
                <a:latin typeface="+mj-lt"/>
              </a:defRPr>
            </a:lvl1pPr>
          </a:lstStyle>
          <a:p>
            <a:pPr lvl="0"/>
            <a:r>
              <a:rPr lang="en-PH" dirty="0"/>
              <a:t>Product name</a:t>
            </a:r>
          </a:p>
        </p:txBody>
      </p:sp>
      <p:sp>
        <p:nvSpPr>
          <p:cNvPr id="18" name="Text Placeholder 17">
            <a:extLst>
              <a:ext uri="{FF2B5EF4-FFF2-40B4-BE49-F238E27FC236}">
                <a16:creationId xmlns:a16="http://schemas.microsoft.com/office/drawing/2014/main" id="{868DB36F-CBCF-46EC-87A6-0344CB0A6D33}"/>
              </a:ext>
            </a:extLst>
          </p:cNvPr>
          <p:cNvSpPr>
            <a:spLocks noGrp="1"/>
          </p:cNvSpPr>
          <p:nvPr>
            <p:ph type="body" sz="quarter" idx="22" hasCustomPrompt="1"/>
          </p:nvPr>
        </p:nvSpPr>
        <p:spPr>
          <a:xfrm>
            <a:off x="6096000" y="1616240"/>
            <a:ext cx="2880360" cy="746125"/>
          </a:xfrm>
        </p:spPr>
        <p:txBody>
          <a:bodyPr>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a:t>
            </a:r>
          </a:p>
        </p:txBody>
      </p:sp>
      <p:sp>
        <p:nvSpPr>
          <p:cNvPr id="20" name="Text Placeholder 17">
            <a:extLst>
              <a:ext uri="{FF2B5EF4-FFF2-40B4-BE49-F238E27FC236}">
                <a16:creationId xmlns:a16="http://schemas.microsoft.com/office/drawing/2014/main" id="{F2F3EE42-180B-4B1D-A8A4-62B5C58BACB1}"/>
              </a:ext>
            </a:extLst>
          </p:cNvPr>
          <p:cNvSpPr>
            <a:spLocks noGrp="1"/>
          </p:cNvSpPr>
          <p:nvPr>
            <p:ph type="body" sz="quarter" idx="24" hasCustomPrompt="1"/>
          </p:nvPr>
        </p:nvSpPr>
        <p:spPr>
          <a:xfrm>
            <a:off x="8970102" y="1616240"/>
            <a:ext cx="2880360" cy="746125"/>
          </a:xfrm>
        </p:spPr>
        <p:txBody>
          <a:bodyPr>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a:t>
            </a:r>
          </a:p>
        </p:txBody>
      </p:sp>
      <p:sp>
        <p:nvSpPr>
          <p:cNvPr id="21" name="Picture Placeholder 3">
            <a:extLst>
              <a:ext uri="{FF2B5EF4-FFF2-40B4-BE49-F238E27FC236}">
                <a16:creationId xmlns:a16="http://schemas.microsoft.com/office/drawing/2014/main" id="{C7A84232-79A0-410A-9843-73B8737997A8}"/>
              </a:ext>
            </a:extLst>
          </p:cNvPr>
          <p:cNvSpPr>
            <a:spLocks noGrp="1"/>
          </p:cNvSpPr>
          <p:nvPr>
            <p:ph type="pic" sz="quarter" idx="34" hasCustomPrompt="1"/>
          </p:nvPr>
        </p:nvSpPr>
        <p:spPr>
          <a:xfrm>
            <a:off x="6096000" y="924411"/>
            <a:ext cx="576000" cy="576000"/>
          </a:xfrm>
        </p:spPr>
        <p:txBody>
          <a:bodyPr anchor="ctr">
            <a:noAutofit/>
          </a:bodyPr>
          <a:lstStyle>
            <a:lvl1pPr marL="0" indent="0" algn="ctr">
              <a:buNone/>
              <a:defRPr/>
            </a:lvl1pPr>
          </a:lstStyle>
          <a:p>
            <a:r>
              <a:rPr lang="en-PH" dirty="0"/>
              <a:t>Icon</a:t>
            </a:r>
          </a:p>
        </p:txBody>
      </p:sp>
      <p:sp>
        <p:nvSpPr>
          <p:cNvPr id="22" name="Picture Placeholder 3">
            <a:extLst>
              <a:ext uri="{FF2B5EF4-FFF2-40B4-BE49-F238E27FC236}">
                <a16:creationId xmlns:a16="http://schemas.microsoft.com/office/drawing/2014/main" id="{ABA549A8-B557-4911-9F4A-AA1D09C4C12B}"/>
              </a:ext>
            </a:extLst>
          </p:cNvPr>
          <p:cNvSpPr>
            <a:spLocks noGrp="1"/>
          </p:cNvSpPr>
          <p:nvPr>
            <p:ph type="pic" sz="quarter" idx="35" hasCustomPrompt="1"/>
          </p:nvPr>
        </p:nvSpPr>
        <p:spPr>
          <a:xfrm>
            <a:off x="8985342" y="924411"/>
            <a:ext cx="576000" cy="576000"/>
          </a:xfrm>
        </p:spPr>
        <p:txBody>
          <a:bodyPr anchor="ctr">
            <a:noAutofit/>
          </a:bodyPr>
          <a:lstStyle>
            <a:lvl1pPr marL="0" indent="0" algn="ctr">
              <a:buNone/>
              <a:defRPr/>
            </a:lvl1pPr>
          </a:lstStyle>
          <a:p>
            <a:r>
              <a:rPr lang="en-PH" dirty="0"/>
              <a:t>Icon</a:t>
            </a:r>
          </a:p>
        </p:txBody>
      </p:sp>
      <p:sp>
        <p:nvSpPr>
          <p:cNvPr id="24" name="Text Placeholder 17">
            <a:extLst>
              <a:ext uri="{FF2B5EF4-FFF2-40B4-BE49-F238E27FC236}">
                <a16:creationId xmlns:a16="http://schemas.microsoft.com/office/drawing/2014/main" id="{E4DBBE22-FC7A-4E03-86D1-596FCBD35FBB}"/>
              </a:ext>
            </a:extLst>
          </p:cNvPr>
          <p:cNvSpPr>
            <a:spLocks noGrp="1"/>
          </p:cNvSpPr>
          <p:nvPr>
            <p:ph type="body" sz="quarter" idx="37" hasCustomPrompt="1"/>
          </p:nvPr>
        </p:nvSpPr>
        <p:spPr>
          <a:xfrm>
            <a:off x="6096000" y="3744794"/>
            <a:ext cx="2880360" cy="746125"/>
          </a:xfrm>
        </p:spPr>
        <p:txBody>
          <a:bodyPr>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a:t>
            </a:r>
          </a:p>
        </p:txBody>
      </p:sp>
      <p:sp>
        <p:nvSpPr>
          <p:cNvPr id="25" name="Picture Placeholder 3">
            <a:extLst>
              <a:ext uri="{FF2B5EF4-FFF2-40B4-BE49-F238E27FC236}">
                <a16:creationId xmlns:a16="http://schemas.microsoft.com/office/drawing/2014/main" id="{BA520E16-7032-4601-8323-4E702F034D90}"/>
              </a:ext>
            </a:extLst>
          </p:cNvPr>
          <p:cNvSpPr>
            <a:spLocks noGrp="1"/>
          </p:cNvSpPr>
          <p:nvPr>
            <p:ph type="pic" sz="quarter" idx="38" hasCustomPrompt="1"/>
          </p:nvPr>
        </p:nvSpPr>
        <p:spPr>
          <a:xfrm>
            <a:off x="6096000" y="3062114"/>
            <a:ext cx="576000" cy="576000"/>
          </a:xfrm>
        </p:spPr>
        <p:txBody>
          <a:bodyPr anchor="ctr">
            <a:noAutofit/>
          </a:bodyPr>
          <a:lstStyle>
            <a:lvl1pPr marL="0" indent="0" algn="ctr">
              <a:buNone/>
              <a:defRPr/>
            </a:lvl1pPr>
          </a:lstStyle>
          <a:p>
            <a:r>
              <a:rPr lang="en-PH" dirty="0"/>
              <a:t>Icon</a:t>
            </a:r>
          </a:p>
        </p:txBody>
      </p:sp>
      <p:sp>
        <p:nvSpPr>
          <p:cNvPr id="27" name="Text Placeholder 17">
            <a:extLst>
              <a:ext uri="{FF2B5EF4-FFF2-40B4-BE49-F238E27FC236}">
                <a16:creationId xmlns:a16="http://schemas.microsoft.com/office/drawing/2014/main" id="{CEED5B0C-D0AF-475E-9120-F95B0596E7C5}"/>
              </a:ext>
            </a:extLst>
          </p:cNvPr>
          <p:cNvSpPr>
            <a:spLocks noGrp="1"/>
          </p:cNvSpPr>
          <p:nvPr>
            <p:ph type="body" sz="quarter" idx="40" hasCustomPrompt="1"/>
          </p:nvPr>
        </p:nvSpPr>
        <p:spPr>
          <a:xfrm>
            <a:off x="8970102" y="3744794"/>
            <a:ext cx="2880360" cy="746125"/>
          </a:xfrm>
        </p:spPr>
        <p:txBody>
          <a:bodyPr>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a:t>
            </a:r>
          </a:p>
        </p:txBody>
      </p:sp>
      <p:sp>
        <p:nvSpPr>
          <p:cNvPr id="28" name="Picture Placeholder 3">
            <a:extLst>
              <a:ext uri="{FF2B5EF4-FFF2-40B4-BE49-F238E27FC236}">
                <a16:creationId xmlns:a16="http://schemas.microsoft.com/office/drawing/2014/main" id="{6907C156-529C-49A5-A4FA-089FF6EFF82E}"/>
              </a:ext>
            </a:extLst>
          </p:cNvPr>
          <p:cNvSpPr>
            <a:spLocks noGrp="1"/>
          </p:cNvSpPr>
          <p:nvPr>
            <p:ph type="pic" sz="quarter" idx="41" hasCustomPrompt="1"/>
          </p:nvPr>
        </p:nvSpPr>
        <p:spPr>
          <a:xfrm>
            <a:off x="8970102" y="3062114"/>
            <a:ext cx="576000" cy="576000"/>
          </a:xfrm>
        </p:spPr>
        <p:txBody>
          <a:bodyPr anchor="ctr">
            <a:noAutofit/>
          </a:bodyPr>
          <a:lstStyle>
            <a:lvl1pPr marL="0" indent="0" algn="ctr">
              <a:buNone/>
              <a:defRPr/>
            </a:lvl1pPr>
          </a:lstStyle>
          <a:p>
            <a:r>
              <a:rPr lang="en-PH" dirty="0"/>
              <a:t>Icon</a:t>
            </a:r>
          </a:p>
        </p:txBody>
      </p:sp>
      <p:pic>
        <p:nvPicPr>
          <p:cNvPr id="29" name="Graphic 28">
            <a:extLst>
              <a:ext uri="{FF2B5EF4-FFF2-40B4-BE49-F238E27FC236}">
                <a16:creationId xmlns:a16="http://schemas.microsoft.com/office/drawing/2014/main" id="{038FA974-11DC-469B-AB05-8B3F22FB7B9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4" name="Slide Number Placeholder 5">
            <a:extLst>
              <a:ext uri="{FF2B5EF4-FFF2-40B4-BE49-F238E27FC236}">
                <a16:creationId xmlns:a16="http://schemas.microsoft.com/office/drawing/2014/main" id="{2A526D18-9903-60A0-5B04-7FFFC9A4C440}"/>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pic>
        <p:nvPicPr>
          <p:cNvPr id="3" name="Picture 2">
            <a:extLst>
              <a:ext uri="{FF2B5EF4-FFF2-40B4-BE49-F238E27FC236}">
                <a16:creationId xmlns:a16="http://schemas.microsoft.com/office/drawing/2014/main" id="{61595E53-82F7-32BA-E9A9-9DA48D9A3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58858" y="5692870"/>
            <a:ext cx="501789" cy="501789"/>
          </a:xfrm>
          <a:prstGeom prst="rect">
            <a:avLst/>
          </a:prstGeom>
        </p:spPr>
      </p:pic>
    </p:spTree>
    <p:extLst>
      <p:ext uri="{BB962C8B-B14F-4D97-AF65-F5344CB8AC3E}">
        <p14:creationId xmlns:p14="http://schemas.microsoft.com/office/powerpoint/2010/main" val="4053534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With Three Rows of Data">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E4BD9D5-F07D-46F9-B6B6-15152407937F}"/>
              </a:ext>
            </a:extLst>
          </p:cNvPr>
          <p:cNvSpPr>
            <a:spLocks noGrp="1"/>
          </p:cNvSpPr>
          <p:nvPr>
            <p:ph type="body" sz="quarter" idx="37" hasCustomPrompt="1"/>
          </p:nvPr>
        </p:nvSpPr>
        <p:spPr>
          <a:xfrm>
            <a:off x="5380038" y="484188"/>
            <a:ext cx="6470650" cy="5329237"/>
          </a:xfrm>
          <a:solidFill>
            <a:schemeClr val="bg2"/>
          </a:solidFill>
        </p:spPr>
        <p:txBody>
          <a:bodyPr>
            <a:noAutofit/>
          </a:bodyPr>
          <a:lstStyle>
            <a:lvl1pPr marL="0" indent="0">
              <a:buNone/>
              <a:defRPr>
                <a:solidFill>
                  <a:schemeClr val="bg2"/>
                </a:solidFill>
              </a:defRPr>
            </a:lvl1pPr>
          </a:lstStyle>
          <a:p>
            <a:pPr lvl="0"/>
            <a:r>
              <a:rPr lang="en-PH" dirty="0"/>
              <a:t> </a:t>
            </a:r>
          </a:p>
        </p:txBody>
      </p:sp>
      <p:sp>
        <p:nvSpPr>
          <p:cNvPr id="2" name="Title 1">
            <a:extLst>
              <a:ext uri="{FF2B5EF4-FFF2-40B4-BE49-F238E27FC236}">
                <a16:creationId xmlns:a16="http://schemas.microsoft.com/office/drawing/2014/main" id="{BF1646D3-D9AE-43F6-8A65-22C49766E0E0}"/>
              </a:ext>
            </a:extLst>
          </p:cNvPr>
          <p:cNvSpPr>
            <a:spLocks noGrp="1"/>
          </p:cNvSpPr>
          <p:nvPr>
            <p:ph type="title" hasCustomPrompt="1"/>
          </p:nvPr>
        </p:nvSpPr>
        <p:spPr>
          <a:xfrm>
            <a:off x="341539" y="701206"/>
            <a:ext cx="4319999" cy="1600200"/>
          </a:xfrm>
        </p:spPr>
        <p:txBody>
          <a:bodyPr anchor="t">
            <a:noAutofit/>
          </a:bodyPr>
          <a:lstStyle>
            <a:lvl1pPr>
              <a:lnSpc>
                <a:spcPct val="90000"/>
              </a:lnSpc>
              <a:defRPr sz="4000"/>
            </a:lvl1pPr>
          </a:lstStyle>
          <a:p>
            <a:r>
              <a:rPr lang="en-US" dirty="0"/>
              <a:t>Add page title here</a:t>
            </a:r>
            <a:endParaRPr lang="en-PH" dirty="0"/>
          </a:p>
        </p:txBody>
      </p:sp>
      <p:sp>
        <p:nvSpPr>
          <p:cNvPr id="4" name="Text Placeholder 3">
            <a:extLst>
              <a:ext uri="{FF2B5EF4-FFF2-40B4-BE49-F238E27FC236}">
                <a16:creationId xmlns:a16="http://schemas.microsoft.com/office/drawing/2014/main" id="{E8DD9D75-1CE3-4A9F-A435-8BA4F5E8C3B2}"/>
              </a:ext>
            </a:extLst>
          </p:cNvPr>
          <p:cNvSpPr>
            <a:spLocks noGrp="1"/>
          </p:cNvSpPr>
          <p:nvPr>
            <p:ph type="body" sz="half" idx="2" hasCustomPrompt="1"/>
          </p:nvPr>
        </p:nvSpPr>
        <p:spPr>
          <a:xfrm>
            <a:off x="8175012" y="922022"/>
            <a:ext cx="2520000" cy="1080000"/>
          </a:xfrm>
        </p:spPr>
        <p:txBody>
          <a:bodyPr anchor="ctr">
            <a:noAutofit/>
          </a:bodyPr>
          <a:lstStyle>
            <a:lvl1pPr marL="0" indent="0">
              <a:buNone/>
              <a:defRPr sz="1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Short description goes here</a:t>
            </a:r>
          </a:p>
        </p:txBody>
      </p:sp>
      <p:sp>
        <p:nvSpPr>
          <p:cNvPr id="12" name="Text Placeholder 3">
            <a:extLst>
              <a:ext uri="{FF2B5EF4-FFF2-40B4-BE49-F238E27FC236}">
                <a16:creationId xmlns:a16="http://schemas.microsoft.com/office/drawing/2014/main" id="{B480859B-C4B6-4B17-81BF-D2C2948D2782}"/>
              </a:ext>
            </a:extLst>
          </p:cNvPr>
          <p:cNvSpPr>
            <a:spLocks noGrp="1"/>
          </p:cNvSpPr>
          <p:nvPr>
            <p:ph type="body" sz="half" idx="14" hasCustomPrompt="1"/>
          </p:nvPr>
        </p:nvSpPr>
        <p:spPr>
          <a:xfrm>
            <a:off x="5978484" y="922022"/>
            <a:ext cx="2187923" cy="1080000"/>
          </a:xfrm>
        </p:spPr>
        <p:txBody>
          <a:bodyPr anchor="ctr">
            <a:noAutofit/>
          </a:bodyPr>
          <a:lstStyle>
            <a:lvl1pPr marL="0" indent="0" algn="l">
              <a:buNone/>
              <a:defRPr sz="4800" spc="-150">
                <a:solidFill>
                  <a:schemeClr val="tx2"/>
                </a:solidFill>
                <a:latin typeface="Maison Neue Ext Medium" panose="020B0605040000000000"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999+</a:t>
            </a:r>
          </a:p>
        </p:txBody>
      </p:sp>
      <p:sp>
        <p:nvSpPr>
          <p:cNvPr id="13" name="Text Placeholder 3">
            <a:extLst>
              <a:ext uri="{FF2B5EF4-FFF2-40B4-BE49-F238E27FC236}">
                <a16:creationId xmlns:a16="http://schemas.microsoft.com/office/drawing/2014/main" id="{E00EE672-4983-486C-91AE-5E55B9178D39}"/>
              </a:ext>
            </a:extLst>
          </p:cNvPr>
          <p:cNvSpPr>
            <a:spLocks noGrp="1"/>
          </p:cNvSpPr>
          <p:nvPr>
            <p:ph type="body" sz="half" idx="15" hasCustomPrompt="1"/>
          </p:nvPr>
        </p:nvSpPr>
        <p:spPr>
          <a:xfrm>
            <a:off x="8173998" y="2599234"/>
            <a:ext cx="2520000" cy="1080000"/>
          </a:xfrm>
        </p:spPr>
        <p:txBody>
          <a:bodyPr anchor="ctr">
            <a:noAutofit/>
          </a:bodyPr>
          <a:lstStyle>
            <a:lvl1pPr marL="0" indent="0">
              <a:buNone/>
              <a:defRPr sz="1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Short description goes here</a:t>
            </a:r>
          </a:p>
        </p:txBody>
      </p:sp>
      <p:sp>
        <p:nvSpPr>
          <p:cNvPr id="14" name="Text Placeholder 3">
            <a:extLst>
              <a:ext uri="{FF2B5EF4-FFF2-40B4-BE49-F238E27FC236}">
                <a16:creationId xmlns:a16="http://schemas.microsoft.com/office/drawing/2014/main" id="{A7FFAAFA-8F12-41D8-B57A-99A5B56C9BB9}"/>
              </a:ext>
            </a:extLst>
          </p:cNvPr>
          <p:cNvSpPr>
            <a:spLocks noGrp="1"/>
          </p:cNvSpPr>
          <p:nvPr>
            <p:ph type="body" sz="half" idx="16" hasCustomPrompt="1"/>
          </p:nvPr>
        </p:nvSpPr>
        <p:spPr>
          <a:xfrm>
            <a:off x="5978484" y="2599234"/>
            <a:ext cx="2187923" cy="1080000"/>
          </a:xfrm>
        </p:spPr>
        <p:txBody>
          <a:bodyPr anchor="ctr">
            <a:noAutofit/>
          </a:bodyPr>
          <a:lstStyle>
            <a:lvl1pPr marL="0" indent="0" algn="l">
              <a:buNone/>
              <a:defRPr sz="4800" spc="-150">
                <a:solidFill>
                  <a:schemeClr val="tx2"/>
                </a:solidFill>
                <a:latin typeface="Maison Neue Ext Medium" panose="020B0605040000000000"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999+</a:t>
            </a:r>
          </a:p>
        </p:txBody>
      </p:sp>
      <p:sp>
        <p:nvSpPr>
          <p:cNvPr id="15" name="Text Placeholder 3">
            <a:extLst>
              <a:ext uri="{FF2B5EF4-FFF2-40B4-BE49-F238E27FC236}">
                <a16:creationId xmlns:a16="http://schemas.microsoft.com/office/drawing/2014/main" id="{A6E0B870-8E48-446A-969D-B8349275D4CF}"/>
              </a:ext>
            </a:extLst>
          </p:cNvPr>
          <p:cNvSpPr>
            <a:spLocks noGrp="1"/>
          </p:cNvSpPr>
          <p:nvPr>
            <p:ph type="body" sz="half" idx="17" hasCustomPrompt="1"/>
          </p:nvPr>
        </p:nvSpPr>
        <p:spPr>
          <a:xfrm>
            <a:off x="8176025" y="4276446"/>
            <a:ext cx="2520000" cy="1080000"/>
          </a:xfrm>
        </p:spPr>
        <p:txBody>
          <a:bodyPr anchor="ctr">
            <a:noAutofit/>
          </a:bodyPr>
          <a:lstStyle>
            <a:lvl1pPr marL="0" indent="0">
              <a:buNone/>
              <a:defRPr sz="1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Short description goes here</a:t>
            </a:r>
          </a:p>
        </p:txBody>
      </p:sp>
      <p:sp>
        <p:nvSpPr>
          <p:cNvPr id="16" name="Text Placeholder 3">
            <a:extLst>
              <a:ext uri="{FF2B5EF4-FFF2-40B4-BE49-F238E27FC236}">
                <a16:creationId xmlns:a16="http://schemas.microsoft.com/office/drawing/2014/main" id="{3667EE62-D193-4447-87F4-BB3C3C03395D}"/>
              </a:ext>
            </a:extLst>
          </p:cNvPr>
          <p:cNvSpPr>
            <a:spLocks noGrp="1"/>
          </p:cNvSpPr>
          <p:nvPr>
            <p:ph type="body" sz="half" idx="18" hasCustomPrompt="1"/>
          </p:nvPr>
        </p:nvSpPr>
        <p:spPr>
          <a:xfrm>
            <a:off x="5978484" y="4276446"/>
            <a:ext cx="2187923" cy="1080000"/>
          </a:xfrm>
        </p:spPr>
        <p:txBody>
          <a:bodyPr anchor="ctr">
            <a:noAutofit/>
          </a:bodyPr>
          <a:lstStyle>
            <a:lvl1pPr marL="0" indent="0" algn="l">
              <a:buNone/>
              <a:defRPr sz="4800" spc="-150">
                <a:solidFill>
                  <a:schemeClr val="tx2"/>
                </a:solidFill>
                <a:latin typeface="Maison Neue Ext Medium" panose="020B0605040000000000"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999+</a:t>
            </a:r>
          </a:p>
        </p:txBody>
      </p:sp>
      <p:sp>
        <p:nvSpPr>
          <p:cNvPr id="17" name="Text Placeholder 3">
            <a:extLst>
              <a:ext uri="{FF2B5EF4-FFF2-40B4-BE49-F238E27FC236}">
                <a16:creationId xmlns:a16="http://schemas.microsoft.com/office/drawing/2014/main" id="{D20F1889-D55D-4948-A526-99318B553534}"/>
              </a:ext>
            </a:extLst>
          </p:cNvPr>
          <p:cNvSpPr>
            <a:spLocks noGrp="1"/>
          </p:cNvSpPr>
          <p:nvPr>
            <p:ph type="body" sz="half" idx="19" hasCustomPrompt="1"/>
          </p:nvPr>
        </p:nvSpPr>
        <p:spPr>
          <a:xfrm>
            <a:off x="332935" y="3599629"/>
            <a:ext cx="4319998" cy="2214431"/>
          </a:xfrm>
        </p:spPr>
        <p:txBody>
          <a:bodyPr anchor="b">
            <a:noAutofit/>
          </a:bodyPr>
          <a:lstStyle>
            <a:lvl1pPr marL="0" indent="0">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pic>
        <p:nvPicPr>
          <p:cNvPr id="19" name="Graphic 18">
            <a:extLst>
              <a:ext uri="{FF2B5EF4-FFF2-40B4-BE49-F238E27FC236}">
                <a16:creationId xmlns:a16="http://schemas.microsoft.com/office/drawing/2014/main" id="{6374E075-6028-413A-91A2-213E41504CD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20" name="Picture Placeholder 3">
            <a:extLst>
              <a:ext uri="{FF2B5EF4-FFF2-40B4-BE49-F238E27FC236}">
                <a16:creationId xmlns:a16="http://schemas.microsoft.com/office/drawing/2014/main" id="{E446E5A8-4838-40D1-ACC4-E69FA21FCA36}"/>
              </a:ext>
            </a:extLst>
          </p:cNvPr>
          <p:cNvSpPr>
            <a:spLocks noGrp="1"/>
          </p:cNvSpPr>
          <p:nvPr>
            <p:ph type="pic" sz="quarter" idx="34" hasCustomPrompt="1"/>
          </p:nvPr>
        </p:nvSpPr>
        <p:spPr>
          <a:xfrm>
            <a:off x="10923168" y="1174020"/>
            <a:ext cx="576000" cy="576000"/>
          </a:xfrm>
        </p:spPr>
        <p:txBody>
          <a:bodyPr anchor="ctr">
            <a:noAutofit/>
          </a:bodyPr>
          <a:lstStyle>
            <a:lvl1pPr marL="0" indent="0" algn="ctr">
              <a:buNone/>
              <a:defRPr/>
            </a:lvl1pPr>
          </a:lstStyle>
          <a:p>
            <a:r>
              <a:rPr lang="en-PH" dirty="0"/>
              <a:t>Icon</a:t>
            </a:r>
          </a:p>
        </p:txBody>
      </p:sp>
      <p:sp>
        <p:nvSpPr>
          <p:cNvPr id="25" name="Picture Placeholder 3">
            <a:extLst>
              <a:ext uri="{FF2B5EF4-FFF2-40B4-BE49-F238E27FC236}">
                <a16:creationId xmlns:a16="http://schemas.microsoft.com/office/drawing/2014/main" id="{0444E8D4-6777-4CB6-8845-2F5452957561}"/>
              </a:ext>
            </a:extLst>
          </p:cNvPr>
          <p:cNvSpPr>
            <a:spLocks noGrp="1"/>
          </p:cNvSpPr>
          <p:nvPr>
            <p:ph type="pic" sz="quarter" idx="35" hasCustomPrompt="1"/>
          </p:nvPr>
        </p:nvSpPr>
        <p:spPr>
          <a:xfrm>
            <a:off x="10923168" y="2861018"/>
            <a:ext cx="576000" cy="576000"/>
          </a:xfrm>
        </p:spPr>
        <p:txBody>
          <a:bodyPr anchor="ctr">
            <a:noAutofit/>
          </a:bodyPr>
          <a:lstStyle>
            <a:lvl1pPr marL="0" indent="0" algn="ctr">
              <a:buNone/>
              <a:defRPr/>
            </a:lvl1pPr>
          </a:lstStyle>
          <a:p>
            <a:r>
              <a:rPr lang="en-PH" dirty="0"/>
              <a:t>Icon</a:t>
            </a:r>
          </a:p>
        </p:txBody>
      </p:sp>
      <p:sp>
        <p:nvSpPr>
          <p:cNvPr id="26" name="Picture Placeholder 3">
            <a:extLst>
              <a:ext uri="{FF2B5EF4-FFF2-40B4-BE49-F238E27FC236}">
                <a16:creationId xmlns:a16="http://schemas.microsoft.com/office/drawing/2014/main" id="{5D9706DC-6F8E-4C86-B6C6-A8E47850F5F3}"/>
              </a:ext>
            </a:extLst>
          </p:cNvPr>
          <p:cNvSpPr>
            <a:spLocks noGrp="1"/>
          </p:cNvSpPr>
          <p:nvPr>
            <p:ph type="pic" sz="quarter" idx="36" hasCustomPrompt="1"/>
          </p:nvPr>
        </p:nvSpPr>
        <p:spPr>
          <a:xfrm>
            <a:off x="10923168" y="4528445"/>
            <a:ext cx="576000" cy="576000"/>
          </a:xfrm>
        </p:spPr>
        <p:txBody>
          <a:bodyPr anchor="ctr">
            <a:noAutofit/>
          </a:bodyPr>
          <a:lstStyle>
            <a:lvl1pPr marL="0" indent="0" algn="ctr">
              <a:buNone/>
              <a:defRPr/>
            </a:lvl1pPr>
          </a:lstStyle>
          <a:p>
            <a:r>
              <a:rPr lang="en-PH" dirty="0"/>
              <a:t>Icon</a:t>
            </a:r>
          </a:p>
        </p:txBody>
      </p:sp>
      <p:sp>
        <p:nvSpPr>
          <p:cNvPr id="29" name="Subtitle 2">
            <a:extLst>
              <a:ext uri="{FF2B5EF4-FFF2-40B4-BE49-F238E27FC236}">
                <a16:creationId xmlns:a16="http://schemas.microsoft.com/office/drawing/2014/main" id="{E4E98927-9233-4B1E-B2BC-A93CEF67EF8E}"/>
              </a:ext>
            </a:extLst>
          </p:cNvPr>
          <p:cNvSpPr>
            <a:spLocks noGrp="1"/>
          </p:cNvSpPr>
          <p:nvPr>
            <p:ph type="subTitle" idx="1" hasCustomPrompt="1"/>
          </p:nvPr>
        </p:nvSpPr>
        <p:spPr>
          <a:xfrm>
            <a:off x="341541" y="296863"/>
            <a:ext cx="4311392" cy="432000"/>
          </a:xfrm>
        </p:spPr>
        <p:txBody>
          <a:bodyPr>
            <a:noAutofit/>
          </a:bodyPr>
          <a:lstStyle>
            <a:lvl1pPr marL="0" indent="0" algn="l">
              <a:buNone/>
              <a:defRPr sz="1200" b="0" spc="3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30" name="Text Placeholder 8">
            <a:extLst>
              <a:ext uri="{FF2B5EF4-FFF2-40B4-BE49-F238E27FC236}">
                <a16:creationId xmlns:a16="http://schemas.microsoft.com/office/drawing/2014/main" id="{B1411E78-3F3B-4A63-AB5F-6BF35A2615FA}"/>
              </a:ext>
            </a:extLst>
          </p:cNvPr>
          <p:cNvSpPr>
            <a:spLocks noGrp="1"/>
          </p:cNvSpPr>
          <p:nvPr>
            <p:ph type="body" sz="quarter" idx="40" hasCustomPrompt="1"/>
          </p:nvPr>
        </p:nvSpPr>
        <p:spPr>
          <a:xfrm>
            <a:off x="5694866" y="4276946"/>
            <a:ext cx="46037" cy="1079500"/>
          </a:xfrm>
          <a:gradFill>
            <a:gsLst>
              <a:gs pos="48700">
                <a:schemeClr val="accent5"/>
              </a:gs>
              <a:gs pos="0">
                <a:schemeClr val="accent1"/>
              </a:gs>
              <a:gs pos="100000">
                <a:schemeClr val="accent3"/>
              </a:gs>
            </a:gsLst>
            <a:lin ang="17400000" scaled="0"/>
          </a:gradFill>
        </p:spPr>
        <p:txBody>
          <a:bodyPr>
            <a:noAutofit/>
          </a:bodyPr>
          <a:lstStyle>
            <a:lvl1pPr marL="0" indent="0">
              <a:buNone/>
              <a:defRPr/>
            </a:lvl1pPr>
          </a:lstStyle>
          <a:p>
            <a:pPr lvl="0"/>
            <a:r>
              <a:rPr lang="en-PH" dirty="0"/>
              <a:t> </a:t>
            </a:r>
          </a:p>
        </p:txBody>
      </p:sp>
      <p:sp>
        <p:nvSpPr>
          <p:cNvPr id="31" name="Text Placeholder 8">
            <a:extLst>
              <a:ext uri="{FF2B5EF4-FFF2-40B4-BE49-F238E27FC236}">
                <a16:creationId xmlns:a16="http://schemas.microsoft.com/office/drawing/2014/main" id="{23B719FD-55DD-4EEB-9585-6D8D70452733}"/>
              </a:ext>
            </a:extLst>
          </p:cNvPr>
          <p:cNvSpPr>
            <a:spLocks noGrp="1"/>
          </p:cNvSpPr>
          <p:nvPr>
            <p:ph type="body" sz="quarter" idx="39" hasCustomPrompt="1"/>
          </p:nvPr>
        </p:nvSpPr>
        <p:spPr>
          <a:xfrm>
            <a:off x="5703888" y="2609056"/>
            <a:ext cx="46037" cy="1079500"/>
          </a:xfrm>
          <a:gradFill>
            <a:gsLst>
              <a:gs pos="48700">
                <a:schemeClr val="accent5"/>
              </a:gs>
              <a:gs pos="0">
                <a:schemeClr val="accent1"/>
              </a:gs>
              <a:gs pos="100000">
                <a:schemeClr val="accent3"/>
              </a:gs>
            </a:gsLst>
            <a:lin ang="17400000" scaled="0"/>
          </a:gradFill>
        </p:spPr>
        <p:txBody>
          <a:bodyPr>
            <a:noAutofit/>
          </a:bodyPr>
          <a:lstStyle>
            <a:lvl1pPr marL="0" indent="0">
              <a:buNone/>
              <a:defRPr/>
            </a:lvl1pPr>
          </a:lstStyle>
          <a:p>
            <a:pPr lvl="0"/>
            <a:r>
              <a:rPr lang="en-PH" dirty="0"/>
              <a:t> </a:t>
            </a:r>
          </a:p>
        </p:txBody>
      </p:sp>
      <p:sp>
        <p:nvSpPr>
          <p:cNvPr id="32" name="Text Placeholder 8">
            <a:extLst>
              <a:ext uri="{FF2B5EF4-FFF2-40B4-BE49-F238E27FC236}">
                <a16:creationId xmlns:a16="http://schemas.microsoft.com/office/drawing/2014/main" id="{6CBA3863-D435-4626-B097-15E01E98908F}"/>
              </a:ext>
            </a:extLst>
          </p:cNvPr>
          <p:cNvSpPr>
            <a:spLocks noGrp="1"/>
          </p:cNvSpPr>
          <p:nvPr>
            <p:ph type="body" sz="quarter" idx="38" hasCustomPrompt="1"/>
          </p:nvPr>
        </p:nvSpPr>
        <p:spPr>
          <a:xfrm>
            <a:off x="5703888" y="922338"/>
            <a:ext cx="46037" cy="1079500"/>
          </a:xfrm>
          <a:gradFill>
            <a:gsLst>
              <a:gs pos="48700">
                <a:schemeClr val="accent5"/>
              </a:gs>
              <a:gs pos="0">
                <a:schemeClr val="accent1"/>
              </a:gs>
              <a:gs pos="100000">
                <a:schemeClr val="accent3"/>
              </a:gs>
            </a:gsLst>
            <a:lin ang="17400000" scaled="0"/>
          </a:gradFill>
        </p:spPr>
        <p:txBody>
          <a:bodyPr>
            <a:noAutofit/>
          </a:bodyPr>
          <a:lstStyle>
            <a:lvl1pPr marL="0" indent="0">
              <a:buNone/>
              <a:defRPr/>
            </a:lvl1pPr>
          </a:lstStyle>
          <a:p>
            <a:pPr lvl="0"/>
            <a:r>
              <a:rPr lang="en-PH" dirty="0"/>
              <a:t> </a:t>
            </a:r>
          </a:p>
        </p:txBody>
      </p:sp>
      <p:sp>
        <p:nvSpPr>
          <p:cNvPr id="5" name="Slide Number Placeholder 5">
            <a:extLst>
              <a:ext uri="{FF2B5EF4-FFF2-40B4-BE49-F238E27FC236}">
                <a16:creationId xmlns:a16="http://schemas.microsoft.com/office/drawing/2014/main" id="{8C3F3960-F1C1-F1A1-899B-CB7CC71C92CD}"/>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tx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1962595990"/>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With Four Columns of Data">
    <p:spTree>
      <p:nvGrpSpPr>
        <p:cNvPr id="1" name=""/>
        <p:cNvGrpSpPr/>
        <p:nvPr/>
      </p:nvGrpSpPr>
      <p:grpSpPr>
        <a:xfrm>
          <a:off x="0" y="0"/>
          <a:ext cx="0" cy="0"/>
          <a:chOff x="0" y="0"/>
          <a:chExt cx="0" cy="0"/>
        </a:xfrm>
      </p:grpSpPr>
      <p:sp>
        <p:nvSpPr>
          <p:cNvPr id="40" name="Text Placeholder 4">
            <a:extLst>
              <a:ext uri="{FF2B5EF4-FFF2-40B4-BE49-F238E27FC236}">
                <a16:creationId xmlns:a16="http://schemas.microsoft.com/office/drawing/2014/main" id="{F387FE69-86B6-4808-AF38-8A0CD8BED296}"/>
              </a:ext>
            </a:extLst>
          </p:cNvPr>
          <p:cNvSpPr>
            <a:spLocks noGrp="1"/>
          </p:cNvSpPr>
          <p:nvPr>
            <p:ph type="body" sz="quarter" idx="38" hasCustomPrompt="1"/>
          </p:nvPr>
        </p:nvSpPr>
        <p:spPr>
          <a:xfrm>
            <a:off x="9072848" y="3073400"/>
            <a:ext cx="2774950" cy="2879725"/>
          </a:xfrm>
          <a:solidFill>
            <a:schemeClr val="bg2"/>
          </a:solidFill>
        </p:spPr>
        <p:txBody>
          <a:bodyPr>
            <a:noAutofit/>
          </a:bodyPr>
          <a:lstStyle>
            <a:lvl1pPr marL="0" indent="0">
              <a:buNone/>
              <a:defRPr>
                <a:solidFill>
                  <a:schemeClr val="bg2"/>
                </a:solidFill>
              </a:defRPr>
            </a:lvl1pPr>
          </a:lstStyle>
          <a:p>
            <a:pPr lvl="0"/>
            <a:r>
              <a:rPr lang="en-PH" dirty="0"/>
              <a:t> </a:t>
            </a:r>
          </a:p>
        </p:txBody>
      </p:sp>
      <p:sp>
        <p:nvSpPr>
          <p:cNvPr id="39" name="Text Placeholder 4">
            <a:extLst>
              <a:ext uri="{FF2B5EF4-FFF2-40B4-BE49-F238E27FC236}">
                <a16:creationId xmlns:a16="http://schemas.microsoft.com/office/drawing/2014/main" id="{313CF7BF-D9A4-4F10-88F1-EC835E8E058B}"/>
              </a:ext>
            </a:extLst>
          </p:cNvPr>
          <p:cNvSpPr>
            <a:spLocks noGrp="1"/>
          </p:cNvSpPr>
          <p:nvPr>
            <p:ph type="body" sz="quarter" idx="37" hasCustomPrompt="1"/>
          </p:nvPr>
        </p:nvSpPr>
        <p:spPr>
          <a:xfrm>
            <a:off x="6177763" y="3073400"/>
            <a:ext cx="2774950" cy="2879725"/>
          </a:xfrm>
          <a:solidFill>
            <a:schemeClr val="bg2"/>
          </a:solidFill>
        </p:spPr>
        <p:txBody>
          <a:bodyPr>
            <a:noAutofit/>
          </a:bodyPr>
          <a:lstStyle>
            <a:lvl1pPr marL="0" indent="0">
              <a:buNone/>
              <a:defRPr>
                <a:solidFill>
                  <a:schemeClr val="bg2"/>
                </a:solidFill>
              </a:defRPr>
            </a:lvl1pPr>
          </a:lstStyle>
          <a:p>
            <a:pPr lvl="0"/>
            <a:r>
              <a:rPr lang="en-PH" dirty="0"/>
              <a:t> </a:t>
            </a:r>
          </a:p>
        </p:txBody>
      </p:sp>
      <p:sp>
        <p:nvSpPr>
          <p:cNvPr id="38" name="Text Placeholder 4">
            <a:extLst>
              <a:ext uri="{FF2B5EF4-FFF2-40B4-BE49-F238E27FC236}">
                <a16:creationId xmlns:a16="http://schemas.microsoft.com/office/drawing/2014/main" id="{FBF5ED3D-B71D-43E4-AE07-A28963C1ED59}"/>
              </a:ext>
            </a:extLst>
          </p:cNvPr>
          <p:cNvSpPr>
            <a:spLocks noGrp="1"/>
          </p:cNvSpPr>
          <p:nvPr>
            <p:ph type="body" sz="quarter" idx="36" hasCustomPrompt="1"/>
          </p:nvPr>
        </p:nvSpPr>
        <p:spPr>
          <a:xfrm>
            <a:off x="3254137" y="3073400"/>
            <a:ext cx="2774950" cy="2879725"/>
          </a:xfrm>
          <a:solidFill>
            <a:schemeClr val="bg2"/>
          </a:solidFill>
        </p:spPr>
        <p:txBody>
          <a:bodyPr>
            <a:noAutofit/>
          </a:bodyPr>
          <a:lstStyle>
            <a:lvl1pPr marL="0" indent="0">
              <a:buNone/>
              <a:defRPr>
                <a:solidFill>
                  <a:schemeClr val="bg2"/>
                </a:solidFill>
              </a:defRPr>
            </a:lvl1pPr>
          </a:lstStyle>
          <a:p>
            <a:pPr lvl="0"/>
            <a:r>
              <a:rPr lang="en-PH" dirty="0"/>
              <a:t> </a:t>
            </a:r>
          </a:p>
        </p:txBody>
      </p:sp>
      <p:sp>
        <p:nvSpPr>
          <p:cNvPr id="5" name="Text Placeholder 4">
            <a:extLst>
              <a:ext uri="{FF2B5EF4-FFF2-40B4-BE49-F238E27FC236}">
                <a16:creationId xmlns:a16="http://schemas.microsoft.com/office/drawing/2014/main" id="{332F9584-EB06-4D1A-92D9-19D1437D72A2}"/>
              </a:ext>
            </a:extLst>
          </p:cNvPr>
          <p:cNvSpPr>
            <a:spLocks noGrp="1"/>
          </p:cNvSpPr>
          <p:nvPr>
            <p:ph type="body" sz="quarter" idx="35" hasCustomPrompt="1"/>
          </p:nvPr>
        </p:nvSpPr>
        <p:spPr>
          <a:xfrm>
            <a:off x="339725" y="3073400"/>
            <a:ext cx="2774950" cy="2879725"/>
          </a:xfrm>
          <a:solidFill>
            <a:schemeClr val="bg2"/>
          </a:solidFill>
        </p:spPr>
        <p:txBody>
          <a:bodyPr>
            <a:noAutofit/>
          </a:bodyPr>
          <a:lstStyle>
            <a:lvl1pPr marL="0" indent="0">
              <a:buNone/>
              <a:defRPr>
                <a:solidFill>
                  <a:schemeClr val="bg2"/>
                </a:solidFill>
              </a:defRPr>
            </a:lvl1pPr>
          </a:lstStyle>
          <a:p>
            <a:pPr lvl="0"/>
            <a:r>
              <a:rPr lang="en-PH" dirty="0"/>
              <a:t> </a:t>
            </a:r>
          </a:p>
        </p:txBody>
      </p:sp>
      <p:sp>
        <p:nvSpPr>
          <p:cNvPr id="2" name="Title 1">
            <a:extLst>
              <a:ext uri="{FF2B5EF4-FFF2-40B4-BE49-F238E27FC236}">
                <a16:creationId xmlns:a16="http://schemas.microsoft.com/office/drawing/2014/main" id="{BF1646D3-D9AE-43F6-8A65-22C49766E0E0}"/>
              </a:ext>
            </a:extLst>
          </p:cNvPr>
          <p:cNvSpPr>
            <a:spLocks noGrp="1"/>
          </p:cNvSpPr>
          <p:nvPr>
            <p:ph type="title" hasCustomPrompt="1"/>
          </p:nvPr>
        </p:nvSpPr>
        <p:spPr>
          <a:xfrm>
            <a:off x="341537" y="701675"/>
            <a:ext cx="5754463" cy="1502746"/>
          </a:xfrm>
        </p:spPr>
        <p:txBody>
          <a:bodyPr anchor="t">
            <a:noAutofit/>
          </a:bodyPr>
          <a:lstStyle>
            <a:lvl1pPr>
              <a:lnSpc>
                <a:spcPct val="90000"/>
              </a:lnSpc>
              <a:defRPr sz="4000"/>
            </a:lvl1pPr>
          </a:lstStyle>
          <a:p>
            <a:r>
              <a:rPr lang="en-US" dirty="0"/>
              <a:t>Add page title here</a:t>
            </a:r>
            <a:endParaRPr lang="en-PH" dirty="0"/>
          </a:p>
        </p:txBody>
      </p:sp>
      <p:sp>
        <p:nvSpPr>
          <p:cNvPr id="12" name="Text Placeholder 3">
            <a:extLst>
              <a:ext uri="{FF2B5EF4-FFF2-40B4-BE49-F238E27FC236}">
                <a16:creationId xmlns:a16="http://schemas.microsoft.com/office/drawing/2014/main" id="{B480859B-C4B6-4B17-81BF-D2C2948D2782}"/>
              </a:ext>
            </a:extLst>
          </p:cNvPr>
          <p:cNvSpPr>
            <a:spLocks noGrp="1"/>
          </p:cNvSpPr>
          <p:nvPr>
            <p:ph type="body" sz="half" idx="14" hasCustomPrompt="1"/>
          </p:nvPr>
        </p:nvSpPr>
        <p:spPr>
          <a:xfrm>
            <a:off x="3398800" y="4066049"/>
            <a:ext cx="2520000" cy="1079385"/>
          </a:xfrm>
        </p:spPr>
        <p:txBody>
          <a:bodyPr anchor="b">
            <a:noAutofit/>
          </a:bodyPr>
          <a:lstStyle>
            <a:lvl1pPr marL="0" indent="0">
              <a:lnSpc>
                <a:spcPct val="80000"/>
              </a:lnSpc>
              <a:buNone/>
              <a:defRPr sz="4800" spc="-150">
                <a:gradFill>
                  <a:gsLst>
                    <a:gs pos="0">
                      <a:schemeClr val="accent1"/>
                    </a:gs>
                    <a:gs pos="54000">
                      <a:schemeClr val="accent5"/>
                    </a:gs>
                    <a:gs pos="100000">
                      <a:schemeClr val="accent3"/>
                    </a:gs>
                  </a:gsLst>
                  <a:lin ang="17400000" scaled="0"/>
                </a:gradFill>
                <a:latin typeface="Maison Neue Ext Medium" panose="020B0605040000000000"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999+</a:t>
            </a:r>
          </a:p>
        </p:txBody>
      </p:sp>
      <p:sp>
        <p:nvSpPr>
          <p:cNvPr id="13" name="Text Placeholder 3">
            <a:extLst>
              <a:ext uri="{FF2B5EF4-FFF2-40B4-BE49-F238E27FC236}">
                <a16:creationId xmlns:a16="http://schemas.microsoft.com/office/drawing/2014/main" id="{56F59ACD-DEB0-4F30-975A-40FC98B84892}"/>
              </a:ext>
            </a:extLst>
          </p:cNvPr>
          <p:cNvSpPr>
            <a:spLocks noGrp="1"/>
          </p:cNvSpPr>
          <p:nvPr>
            <p:ph type="body" sz="half" idx="19" hasCustomPrompt="1"/>
          </p:nvPr>
        </p:nvSpPr>
        <p:spPr>
          <a:xfrm>
            <a:off x="3408325" y="5143529"/>
            <a:ext cx="2520000" cy="648160"/>
          </a:xfrm>
        </p:spPr>
        <p:txBody>
          <a:bodyPr anchor="t">
            <a:noAutofit/>
          </a:bodyPr>
          <a:lstStyle>
            <a:lvl1pPr marL="0" indent="0">
              <a:lnSpc>
                <a:spcPct val="80000"/>
              </a:lnSpc>
              <a:buNone/>
              <a:defRPr sz="1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Short description goes here</a:t>
            </a:r>
          </a:p>
        </p:txBody>
      </p:sp>
      <p:sp>
        <p:nvSpPr>
          <p:cNvPr id="21" name="Text Placeholder 3">
            <a:extLst>
              <a:ext uri="{FF2B5EF4-FFF2-40B4-BE49-F238E27FC236}">
                <a16:creationId xmlns:a16="http://schemas.microsoft.com/office/drawing/2014/main" id="{12C65AE5-9390-4D1F-AE64-E1D35DE8441D}"/>
              </a:ext>
            </a:extLst>
          </p:cNvPr>
          <p:cNvSpPr>
            <a:spLocks noGrp="1"/>
          </p:cNvSpPr>
          <p:nvPr>
            <p:ph type="body" sz="half" idx="23" hasCustomPrompt="1"/>
          </p:nvPr>
        </p:nvSpPr>
        <p:spPr>
          <a:xfrm>
            <a:off x="6277158" y="4058429"/>
            <a:ext cx="2520000" cy="1081613"/>
          </a:xfrm>
        </p:spPr>
        <p:txBody>
          <a:bodyPr anchor="b">
            <a:noAutofit/>
          </a:bodyPr>
          <a:lstStyle>
            <a:lvl1pPr marL="0" indent="0">
              <a:lnSpc>
                <a:spcPct val="80000"/>
              </a:lnSpc>
              <a:buNone/>
              <a:defRPr sz="4800" spc="-150">
                <a:gradFill>
                  <a:gsLst>
                    <a:gs pos="0">
                      <a:schemeClr val="accent1"/>
                    </a:gs>
                    <a:gs pos="54000">
                      <a:schemeClr val="accent5"/>
                    </a:gs>
                    <a:gs pos="100000">
                      <a:schemeClr val="accent3"/>
                    </a:gs>
                  </a:gsLst>
                  <a:lin ang="17400000" scaled="0"/>
                </a:gradFill>
                <a:latin typeface="Maison Neue Ext Medium" panose="020B0605040000000000"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999+</a:t>
            </a:r>
          </a:p>
        </p:txBody>
      </p:sp>
      <p:sp>
        <p:nvSpPr>
          <p:cNvPr id="22" name="Text Placeholder 3">
            <a:extLst>
              <a:ext uri="{FF2B5EF4-FFF2-40B4-BE49-F238E27FC236}">
                <a16:creationId xmlns:a16="http://schemas.microsoft.com/office/drawing/2014/main" id="{2AC6A4AC-6723-4D1C-85D7-A43329BF20CD}"/>
              </a:ext>
            </a:extLst>
          </p:cNvPr>
          <p:cNvSpPr>
            <a:spLocks noGrp="1"/>
          </p:cNvSpPr>
          <p:nvPr>
            <p:ph type="body" sz="half" idx="24" hasCustomPrompt="1"/>
          </p:nvPr>
        </p:nvSpPr>
        <p:spPr>
          <a:xfrm>
            <a:off x="6277158" y="5145757"/>
            <a:ext cx="2520000" cy="648160"/>
          </a:xfrm>
        </p:spPr>
        <p:txBody>
          <a:bodyPr anchor="t">
            <a:noAutofit/>
          </a:bodyPr>
          <a:lstStyle>
            <a:lvl1pPr marL="0" indent="0">
              <a:lnSpc>
                <a:spcPct val="80000"/>
              </a:lnSpc>
              <a:buNone/>
              <a:defRPr sz="1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Short description goes here</a:t>
            </a:r>
          </a:p>
        </p:txBody>
      </p:sp>
      <p:sp>
        <p:nvSpPr>
          <p:cNvPr id="23" name="Text Placeholder 3">
            <a:extLst>
              <a:ext uri="{FF2B5EF4-FFF2-40B4-BE49-F238E27FC236}">
                <a16:creationId xmlns:a16="http://schemas.microsoft.com/office/drawing/2014/main" id="{29F28AB3-E7DD-4D14-80D3-5CC8045A5754}"/>
              </a:ext>
            </a:extLst>
          </p:cNvPr>
          <p:cNvSpPr>
            <a:spLocks noGrp="1"/>
          </p:cNvSpPr>
          <p:nvPr>
            <p:ph type="body" sz="half" idx="25" hasCustomPrompt="1"/>
          </p:nvPr>
        </p:nvSpPr>
        <p:spPr>
          <a:xfrm>
            <a:off x="9229908" y="4058429"/>
            <a:ext cx="2520000" cy="1081613"/>
          </a:xfrm>
        </p:spPr>
        <p:txBody>
          <a:bodyPr anchor="b">
            <a:noAutofit/>
          </a:bodyPr>
          <a:lstStyle>
            <a:lvl1pPr marL="0" indent="0">
              <a:lnSpc>
                <a:spcPct val="80000"/>
              </a:lnSpc>
              <a:buNone/>
              <a:defRPr sz="4800" spc="-150">
                <a:gradFill>
                  <a:gsLst>
                    <a:gs pos="0">
                      <a:schemeClr val="accent1"/>
                    </a:gs>
                    <a:gs pos="54000">
                      <a:schemeClr val="accent5"/>
                    </a:gs>
                    <a:gs pos="100000">
                      <a:schemeClr val="accent3"/>
                    </a:gs>
                  </a:gsLst>
                  <a:lin ang="17400000" scaled="0"/>
                </a:gradFill>
                <a:latin typeface="Maison Neue Ext Medium" panose="020B0605040000000000"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999+</a:t>
            </a:r>
          </a:p>
        </p:txBody>
      </p:sp>
      <p:sp>
        <p:nvSpPr>
          <p:cNvPr id="24" name="Text Placeholder 3">
            <a:extLst>
              <a:ext uri="{FF2B5EF4-FFF2-40B4-BE49-F238E27FC236}">
                <a16:creationId xmlns:a16="http://schemas.microsoft.com/office/drawing/2014/main" id="{12D643EB-3A68-4B60-AAB1-F2C8099BFC39}"/>
              </a:ext>
            </a:extLst>
          </p:cNvPr>
          <p:cNvSpPr>
            <a:spLocks noGrp="1"/>
          </p:cNvSpPr>
          <p:nvPr>
            <p:ph type="body" sz="half" idx="26" hasCustomPrompt="1"/>
          </p:nvPr>
        </p:nvSpPr>
        <p:spPr>
          <a:xfrm>
            <a:off x="9229909" y="5145757"/>
            <a:ext cx="2520000" cy="648160"/>
          </a:xfrm>
        </p:spPr>
        <p:txBody>
          <a:bodyPr anchor="t">
            <a:noAutofit/>
          </a:bodyPr>
          <a:lstStyle>
            <a:lvl1pPr marL="0" indent="0">
              <a:lnSpc>
                <a:spcPct val="80000"/>
              </a:lnSpc>
              <a:buNone/>
              <a:defRPr sz="1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Short description goes here</a:t>
            </a:r>
          </a:p>
        </p:txBody>
      </p:sp>
      <p:sp>
        <p:nvSpPr>
          <p:cNvPr id="26" name="Text Placeholder 3">
            <a:extLst>
              <a:ext uri="{FF2B5EF4-FFF2-40B4-BE49-F238E27FC236}">
                <a16:creationId xmlns:a16="http://schemas.microsoft.com/office/drawing/2014/main" id="{E95326DE-CD50-4673-93F7-1ACC270B7373}"/>
              </a:ext>
            </a:extLst>
          </p:cNvPr>
          <p:cNvSpPr>
            <a:spLocks noGrp="1"/>
          </p:cNvSpPr>
          <p:nvPr>
            <p:ph type="body" sz="half" idx="27" hasCustomPrompt="1"/>
          </p:nvPr>
        </p:nvSpPr>
        <p:spPr>
          <a:xfrm>
            <a:off x="455575" y="4062731"/>
            <a:ext cx="2520000" cy="1079385"/>
          </a:xfrm>
        </p:spPr>
        <p:txBody>
          <a:bodyPr anchor="b">
            <a:noAutofit/>
          </a:bodyPr>
          <a:lstStyle>
            <a:lvl1pPr marL="0" indent="0">
              <a:lnSpc>
                <a:spcPct val="80000"/>
              </a:lnSpc>
              <a:buNone/>
              <a:defRPr sz="4800" spc="-150">
                <a:gradFill>
                  <a:gsLst>
                    <a:gs pos="0">
                      <a:schemeClr val="accent1"/>
                    </a:gs>
                    <a:gs pos="54000">
                      <a:schemeClr val="accent5"/>
                    </a:gs>
                    <a:gs pos="100000">
                      <a:schemeClr val="accent3"/>
                    </a:gs>
                  </a:gsLst>
                  <a:lin ang="17400000" scaled="0"/>
                </a:gradFill>
                <a:latin typeface="Maison Neue Ext Medium" panose="020B0605040000000000"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999+</a:t>
            </a:r>
          </a:p>
        </p:txBody>
      </p:sp>
      <p:sp>
        <p:nvSpPr>
          <p:cNvPr id="27" name="Text Placeholder 3">
            <a:extLst>
              <a:ext uri="{FF2B5EF4-FFF2-40B4-BE49-F238E27FC236}">
                <a16:creationId xmlns:a16="http://schemas.microsoft.com/office/drawing/2014/main" id="{6F3739F3-3470-4AE0-9AA0-D5292B3E1D69}"/>
              </a:ext>
            </a:extLst>
          </p:cNvPr>
          <p:cNvSpPr>
            <a:spLocks noGrp="1"/>
          </p:cNvSpPr>
          <p:nvPr>
            <p:ph type="body" sz="half" idx="28" hasCustomPrompt="1"/>
          </p:nvPr>
        </p:nvSpPr>
        <p:spPr>
          <a:xfrm>
            <a:off x="455575" y="5143529"/>
            <a:ext cx="2520000" cy="648160"/>
          </a:xfrm>
        </p:spPr>
        <p:txBody>
          <a:bodyPr anchor="t">
            <a:noAutofit/>
          </a:bodyPr>
          <a:lstStyle>
            <a:lvl1pPr marL="0" indent="0">
              <a:lnSpc>
                <a:spcPct val="80000"/>
              </a:lnSpc>
              <a:buNone/>
              <a:defRPr sz="1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Short description goes here</a:t>
            </a:r>
          </a:p>
        </p:txBody>
      </p:sp>
      <p:pic>
        <p:nvPicPr>
          <p:cNvPr id="28" name="Graphic 27">
            <a:extLst>
              <a:ext uri="{FF2B5EF4-FFF2-40B4-BE49-F238E27FC236}">
                <a16:creationId xmlns:a16="http://schemas.microsoft.com/office/drawing/2014/main" id="{1D7D6CD4-18BD-4E05-B89F-79F1DDFCF30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34" name="Text Placeholder 3">
            <a:extLst>
              <a:ext uri="{FF2B5EF4-FFF2-40B4-BE49-F238E27FC236}">
                <a16:creationId xmlns:a16="http://schemas.microsoft.com/office/drawing/2014/main" id="{69836B4C-D187-4106-9B4B-57B9900E1BA2}"/>
              </a:ext>
            </a:extLst>
          </p:cNvPr>
          <p:cNvSpPr>
            <a:spLocks noGrp="1"/>
          </p:cNvSpPr>
          <p:nvPr>
            <p:ph type="body" sz="half" idx="30" hasCustomPrompt="1"/>
          </p:nvPr>
        </p:nvSpPr>
        <p:spPr>
          <a:xfrm>
            <a:off x="7538012" y="412112"/>
            <a:ext cx="4319998" cy="1502746"/>
          </a:xfrm>
        </p:spPr>
        <p:txBody>
          <a:bodyPr anchor="t">
            <a:noAutofit/>
          </a:bodyPr>
          <a:lstStyle>
            <a:lvl1pPr marL="0" indent="0">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sp>
        <p:nvSpPr>
          <p:cNvPr id="4" name="Picture Placeholder 3">
            <a:extLst>
              <a:ext uri="{FF2B5EF4-FFF2-40B4-BE49-F238E27FC236}">
                <a16:creationId xmlns:a16="http://schemas.microsoft.com/office/drawing/2014/main" id="{282F6102-3244-41B3-96D3-8392492336E7}"/>
              </a:ext>
            </a:extLst>
          </p:cNvPr>
          <p:cNvSpPr>
            <a:spLocks noGrp="1"/>
          </p:cNvSpPr>
          <p:nvPr>
            <p:ph type="pic" sz="quarter" idx="31" hasCustomPrompt="1"/>
          </p:nvPr>
        </p:nvSpPr>
        <p:spPr>
          <a:xfrm>
            <a:off x="569875" y="3323189"/>
            <a:ext cx="576000" cy="576000"/>
          </a:xfrm>
        </p:spPr>
        <p:txBody>
          <a:bodyPr anchor="ctr">
            <a:noAutofit/>
          </a:bodyPr>
          <a:lstStyle>
            <a:lvl1pPr marL="0" indent="0" algn="ctr">
              <a:buNone/>
              <a:defRPr/>
            </a:lvl1pPr>
          </a:lstStyle>
          <a:p>
            <a:r>
              <a:rPr lang="en-PH" dirty="0"/>
              <a:t>Icon</a:t>
            </a:r>
          </a:p>
        </p:txBody>
      </p:sp>
      <p:sp>
        <p:nvSpPr>
          <p:cNvPr id="29" name="Picture Placeholder 3">
            <a:extLst>
              <a:ext uri="{FF2B5EF4-FFF2-40B4-BE49-F238E27FC236}">
                <a16:creationId xmlns:a16="http://schemas.microsoft.com/office/drawing/2014/main" id="{3E0E8C11-9914-46B7-A72C-B98CCFB63800}"/>
              </a:ext>
            </a:extLst>
          </p:cNvPr>
          <p:cNvSpPr>
            <a:spLocks noGrp="1"/>
          </p:cNvSpPr>
          <p:nvPr>
            <p:ph type="pic" sz="quarter" idx="32" hasCustomPrompt="1"/>
          </p:nvPr>
        </p:nvSpPr>
        <p:spPr>
          <a:xfrm>
            <a:off x="3513100" y="3323189"/>
            <a:ext cx="576000" cy="576000"/>
          </a:xfrm>
        </p:spPr>
        <p:txBody>
          <a:bodyPr anchor="ctr">
            <a:noAutofit/>
          </a:bodyPr>
          <a:lstStyle>
            <a:lvl1pPr marL="0" indent="0" algn="ctr">
              <a:buNone/>
              <a:defRPr/>
            </a:lvl1pPr>
          </a:lstStyle>
          <a:p>
            <a:r>
              <a:rPr lang="en-PH" dirty="0"/>
              <a:t>Icon</a:t>
            </a:r>
          </a:p>
        </p:txBody>
      </p:sp>
      <p:sp>
        <p:nvSpPr>
          <p:cNvPr id="35" name="Picture Placeholder 3">
            <a:extLst>
              <a:ext uri="{FF2B5EF4-FFF2-40B4-BE49-F238E27FC236}">
                <a16:creationId xmlns:a16="http://schemas.microsoft.com/office/drawing/2014/main" id="{D48BE511-627B-4ED6-A987-74A7C767B943}"/>
              </a:ext>
            </a:extLst>
          </p:cNvPr>
          <p:cNvSpPr>
            <a:spLocks noGrp="1"/>
          </p:cNvSpPr>
          <p:nvPr>
            <p:ph type="pic" sz="quarter" idx="33" hasCustomPrompt="1"/>
          </p:nvPr>
        </p:nvSpPr>
        <p:spPr>
          <a:xfrm>
            <a:off x="6391458" y="3323189"/>
            <a:ext cx="576000" cy="576000"/>
          </a:xfrm>
        </p:spPr>
        <p:txBody>
          <a:bodyPr anchor="ctr">
            <a:noAutofit/>
          </a:bodyPr>
          <a:lstStyle>
            <a:lvl1pPr marL="0" indent="0" algn="ctr">
              <a:buNone/>
              <a:defRPr/>
            </a:lvl1pPr>
          </a:lstStyle>
          <a:p>
            <a:r>
              <a:rPr lang="en-PH" dirty="0"/>
              <a:t>Icon</a:t>
            </a:r>
          </a:p>
        </p:txBody>
      </p:sp>
      <p:sp>
        <p:nvSpPr>
          <p:cNvPr id="36" name="Picture Placeholder 3">
            <a:extLst>
              <a:ext uri="{FF2B5EF4-FFF2-40B4-BE49-F238E27FC236}">
                <a16:creationId xmlns:a16="http://schemas.microsoft.com/office/drawing/2014/main" id="{4F3CDF43-99AE-4DB2-AD3C-3A6B9B0A9D75}"/>
              </a:ext>
            </a:extLst>
          </p:cNvPr>
          <p:cNvSpPr>
            <a:spLocks noGrp="1"/>
          </p:cNvSpPr>
          <p:nvPr>
            <p:ph type="pic" sz="quarter" idx="34" hasCustomPrompt="1"/>
          </p:nvPr>
        </p:nvSpPr>
        <p:spPr>
          <a:xfrm>
            <a:off x="9344208" y="3323189"/>
            <a:ext cx="576000" cy="576000"/>
          </a:xfrm>
        </p:spPr>
        <p:txBody>
          <a:bodyPr anchor="ctr">
            <a:noAutofit/>
          </a:bodyPr>
          <a:lstStyle>
            <a:lvl1pPr marL="0" indent="0" algn="ctr">
              <a:buNone/>
              <a:defRPr/>
            </a:lvl1pPr>
          </a:lstStyle>
          <a:p>
            <a:r>
              <a:rPr lang="en-PH" dirty="0"/>
              <a:t>Icon</a:t>
            </a:r>
          </a:p>
        </p:txBody>
      </p:sp>
      <p:sp>
        <p:nvSpPr>
          <p:cNvPr id="37" name="Subtitle 2">
            <a:extLst>
              <a:ext uri="{FF2B5EF4-FFF2-40B4-BE49-F238E27FC236}">
                <a16:creationId xmlns:a16="http://schemas.microsoft.com/office/drawing/2014/main" id="{8968F174-FFC8-46D7-A80E-59A56D3022A7}"/>
              </a:ext>
            </a:extLst>
          </p:cNvPr>
          <p:cNvSpPr>
            <a:spLocks noGrp="1"/>
          </p:cNvSpPr>
          <p:nvPr>
            <p:ph type="subTitle" idx="1" hasCustomPrompt="1"/>
          </p:nvPr>
        </p:nvSpPr>
        <p:spPr>
          <a:xfrm>
            <a:off x="341541" y="296863"/>
            <a:ext cx="4311392" cy="432000"/>
          </a:xfrm>
        </p:spPr>
        <p:txBody>
          <a:bodyPr>
            <a:noAutofit/>
          </a:bodyPr>
          <a:lstStyle>
            <a:lvl1pPr marL="0" indent="0" algn="l">
              <a:buNone/>
              <a:defRPr sz="1200" b="0" spc="3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6" name="Slide Number Placeholder 5">
            <a:extLst>
              <a:ext uri="{FF2B5EF4-FFF2-40B4-BE49-F238E27FC236}">
                <a16:creationId xmlns:a16="http://schemas.microsoft.com/office/drawing/2014/main" id="{F214C81D-BE06-FD26-ECBE-66367734A052}"/>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tx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3782047704"/>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With Table Full Width">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0AE1A85-AB63-44A8-8ED5-32C84A0AE141}"/>
              </a:ext>
            </a:extLst>
          </p:cNvPr>
          <p:cNvSpPr>
            <a:spLocks noGrp="1"/>
          </p:cNvSpPr>
          <p:nvPr>
            <p:ph type="title" hasCustomPrompt="1"/>
          </p:nvPr>
        </p:nvSpPr>
        <p:spPr>
          <a:xfrm>
            <a:off x="341611" y="703403"/>
            <a:ext cx="5754389" cy="1141741"/>
          </a:xfrm>
        </p:spPr>
        <p:txBody>
          <a:bodyPr anchor="t">
            <a:noAutofit/>
          </a:bodyPr>
          <a:lstStyle>
            <a:lvl1pPr>
              <a:defRPr sz="4000"/>
            </a:lvl1pPr>
          </a:lstStyle>
          <a:p>
            <a:r>
              <a:rPr lang="en-US" dirty="0"/>
              <a:t>Add page title here</a:t>
            </a:r>
            <a:endParaRPr lang="en-PH" dirty="0"/>
          </a:p>
        </p:txBody>
      </p:sp>
      <p:sp>
        <p:nvSpPr>
          <p:cNvPr id="10" name="Table Placeholder 9">
            <a:extLst>
              <a:ext uri="{FF2B5EF4-FFF2-40B4-BE49-F238E27FC236}">
                <a16:creationId xmlns:a16="http://schemas.microsoft.com/office/drawing/2014/main" id="{688A70C5-B9B3-4B1C-8CDA-9913B8ACABDA}"/>
              </a:ext>
            </a:extLst>
          </p:cNvPr>
          <p:cNvSpPr>
            <a:spLocks noGrp="1"/>
          </p:cNvSpPr>
          <p:nvPr>
            <p:ph type="tbl" sz="quarter" idx="14"/>
          </p:nvPr>
        </p:nvSpPr>
        <p:spPr>
          <a:xfrm>
            <a:off x="341610" y="2278379"/>
            <a:ext cx="11515427" cy="3612979"/>
          </a:xfrm>
          <a:solidFill>
            <a:schemeClr val="bg2"/>
          </a:solidFill>
        </p:spPr>
        <p:txBody>
          <a:bodyPr anchor="ctr">
            <a:noAutofit/>
          </a:bodyPr>
          <a:lstStyle>
            <a:lvl1pPr marL="0" indent="0" algn="ctr">
              <a:buNone/>
              <a:defRPr>
                <a:solidFill>
                  <a:schemeClr val="accent2">
                    <a:lumMod val="50000"/>
                    <a:lumOff val="50000"/>
                  </a:schemeClr>
                </a:solidFill>
              </a:defRPr>
            </a:lvl1pPr>
          </a:lstStyle>
          <a:p>
            <a:endParaRPr lang="en-PH" dirty="0"/>
          </a:p>
        </p:txBody>
      </p:sp>
      <p:pic>
        <p:nvPicPr>
          <p:cNvPr id="9" name="Graphic 8">
            <a:extLst>
              <a:ext uri="{FF2B5EF4-FFF2-40B4-BE49-F238E27FC236}">
                <a16:creationId xmlns:a16="http://schemas.microsoft.com/office/drawing/2014/main" id="{E482AD2E-4D10-4956-966A-959E4594D7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16" name="Text Placeholder 3">
            <a:extLst>
              <a:ext uri="{FF2B5EF4-FFF2-40B4-BE49-F238E27FC236}">
                <a16:creationId xmlns:a16="http://schemas.microsoft.com/office/drawing/2014/main" id="{F0B658FC-EB8F-48C5-A54E-B17DF4D5ADF1}"/>
              </a:ext>
            </a:extLst>
          </p:cNvPr>
          <p:cNvSpPr>
            <a:spLocks noGrp="1"/>
          </p:cNvSpPr>
          <p:nvPr>
            <p:ph type="body" sz="half" idx="30" hasCustomPrompt="1"/>
          </p:nvPr>
        </p:nvSpPr>
        <p:spPr>
          <a:xfrm>
            <a:off x="7538012" y="411125"/>
            <a:ext cx="4319998" cy="1140755"/>
          </a:xfrm>
        </p:spPr>
        <p:txBody>
          <a:bodyPr anchor="t">
            <a:noAutofit/>
          </a:bodyPr>
          <a:lstStyle>
            <a:lvl1pPr marL="0" indent="0">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sp>
        <p:nvSpPr>
          <p:cNvPr id="11" name="Subtitle 2">
            <a:extLst>
              <a:ext uri="{FF2B5EF4-FFF2-40B4-BE49-F238E27FC236}">
                <a16:creationId xmlns:a16="http://schemas.microsoft.com/office/drawing/2014/main" id="{43FE901C-9C01-48C1-AEBD-BA515EA44FBB}"/>
              </a:ext>
            </a:extLst>
          </p:cNvPr>
          <p:cNvSpPr>
            <a:spLocks noGrp="1"/>
          </p:cNvSpPr>
          <p:nvPr>
            <p:ph type="subTitle" idx="1" hasCustomPrompt="1"/>
          </p:nvPr>
        </p:nvSpPr>
        <p:spPr>
          <a:xfrm>
            <a:off x="341541" y="296863"/>
            <a:ext cx="4311392" cy="432000"/>
          </a:xfrm>
        </p:spPr>
        <p:txBody>
          <a:bodyPr>
            <a:noAutofit/>
          </a:bodyPr>
          <a:lstStyle>
            <a:lvl1pPr marL="0" indent="0" algn="l">
              <a:buNone/>
              <a:defRPr sz="1200" b="0" spc="3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3" name="Slide Number Placeholder 5">
            <a:extLst>
              <a:ext uri="{FF2B5EF4-FFF2-40B4-BE49-F238E27FC236}">
                <a16:creationId xmlns:a16="http://schemas.microsoft.com/office/drawing/2014/main" id="{663CBE67-0578-2B17-0424-FFC64D445422}"/>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tx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2691045805"/>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With Table Half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3A0BF-62F9-405F-9EF2-11C2FE30EC6E}"/>
              </a:ext>
            </a:extLst>
          </p:cNvPr>
          <p:cNvSpPr>
            <a:spLocks noGrp="1"/>
          </p:cNvSpPr>
          <p:nvPr>
            <p:ph type="title" hasCustomPrompt="1"/>
          </p:nvPr>
        </p:nvSpPr>
        <p:spPr>
          <a:xfrm>
            <a:off x="341540" y="700303"/>
            <a:ext cx="4320000" cy="1600200"/>
          </a:xfrm>
        </p:spPr>
        <p:txBody>
          <a:bodyPr anchor="t">
            <a:noAutofit/>
          </a:bodyPr>
          <a:lstStyle>
            <a:lvl1pPr>
              <a:defRPr sz="4000"/>
            </a:lvl1pPr>
          </a:lstStyle>
          <a:p>
            <a:r>
              <a:rPr lang="en-US" dirty="0"/>
              <a:t>Add page title here</a:t>
            </a:r>
            <a:endParaRPr lang="en-PH" dirty="0"/>
          </a:p>
        </p:txBody>
      </p:sp>
      <p:sp>
        <p:nvSpPr>
          <p:cNvPr id="4" name="Text Placeholder 3">
            <a:extLst>
              <a:ext uri="{FF2B5EF4-FFF2-40B4-BE49-F238E27FC236}">
                <a16:creationId xmlns:a16="http://schemas.microsoft.com/office/drawing/2014/main" id="{0A53B510-158E-4A5E-8D9B-0518D1972164}"/>
              </a:ext>
            </a:extLst>
          </p:cNvPr>
          <p:cNvSpPr>
            <a:spLocks noGrp="1"/>
          </p:cNvSpPr>
          <p:nvPr>
            <p:ph type="body" sz="half" idx="2" hasCustomPrompt="1"/>
          </p:nvPr>
        </p:nvSpPr>
        <p:spPr>
          <a:xfrm>
            <a:off x="341540" y="3438525"/>
            <a:ext cx="4313423" cy="2412000"/>
          </a:xfrm>
        </p:spPr>
        <p:txBody>
          <a:bodyPr anchor="b">
            <a:noAutofit/>
          </a:bodyPr>
          <a:lstStyle>
            <a:lvl1pPr marL="0" indent="0">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sp>
        <p:nvSpPr>
          <p:cNvPr id="13" name="Table Placeholder 9">
            <a:extLst>
              <a:ext uri="{FF2B5EF4-FFF2-40B4-BE49-F238E27FC236}">
                <a16:creationId xmlns:a16="http://schemas.microsoft.com/office/drawing/2014/main" id="{15697C24-5289-4A1C-B769-38347DF7B8E1}"/>
              </a:ext>
            </a:extLst>
          </p:cNvPr>
          <p:cNvSpPr>
            <a:spLocks noGrp="1"/>
          </p:cNvSpPr>
          <p:nvPr>
            <p:ph type="tbl" sz="quarter" idx="14"/>
          </p:nvPr>
        </p:nvSpPr>
        <p:spPr>
          <a:xfrm>
            <a:off x="5394960" y="487363"/>
            <a:ext cx="6462077" cy="5363162"/>
          </a:xfrm>
          <a:solidFill>
            <a:schemeClr val="bg2"/>
          </a:solidFill>
        </p:spPr>
        <p:txBody>
          <a:bodyPr anchor="ctr">
            <a:noAutofit/>
          </a:bodyPr>
          <a:lstStyle>
            <a:lvl1pPr marL="0" indent="0" algn="ctr">
              <a:buNone/>
              <a:defRPr>
                <a:solidFill>
                  <a:schemeClr val="accent2">
                    <a:lumMod val="50000"/>
                    <a:lumOff val="50000"/>
                  </a:schemeClr>
                </a:solidFill>
              </a:defRPr>
            </a:lvl1pPr>
          </a:lstStyle>
          <a:p>
            <a:endParaRPr lang="en-PH" dirty="0"/>
          </a:p>
        </p:txBody>
      </p:sp>
      <p:pic>
        <p:nvPicPr>
          <p:cNvPr id="11" name="Graphic 10">
            <a:extLst>
              <a:ext uri="{FF2B5EF4-FFF2-40B4-BE49-F238E27FC236}">
                <a16:creationId xmlns:a16="http://schemas.microsoft.com/office/drawing/2014/main" id="{14B95026-56E3-4DC6-8084-F7716D5E030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10" name="Subtitle 2">
            <a:extLst>
              <a:ext uri="{FF2B5EF4-FFF2-40B4-BE49-F238E27FC236}">
                <a16:creationId xmlns:a16="http://schemas.microsoft.com/office/drawing/2014/main" id="{1DA6E8B2-0FBD-44D2-8299-6290ECC3E418}"/>
              </a:ext>
            </a:extLst>
          </p:cNvPr>
          <p:cNvSpPr>
            <a:spLocks noGrp="1"/>
          </p:cNvSpPr>
          <p:nvPr>
            <p:ph type="subTitle" idx="1" hasCustomPrompt="1"/>
          </p:nvPr>
        </p:nvSpPr>
        <p:spPr>
          <a:xfrm>
            <a:off x="341541" y="296863"/>
            <a:ext cx="4311392" cy="432000"/>
          </a:xfrm>
        </p:spPr>
        <p:txBody>
          <a:bodyPr>
            <a:noAutofit/>
          </a:bodyPr>
          <a:lstStyle>
            <a:lvl1pPr marL="0" indent="0" algn="l">
              <a:buNone/>
              <a:defRPr sz="1200" b="0" spc="3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5" name="Slide Number Placeholder 5">
            <a:extLst>
              <a:ext uri="{FF2B5EF4-FFF2-40B4-BE49-F238E27FC236}">
                <a16:creationId xmlns:a16="http://schemas.microsoft.com/office/drawing/2014/main" id="{9262F272-E48F-429B-DD71-50B3791F3D87}"/>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tx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8471798"/>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With Chart Full Width">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0AE1A85-AB63-44A8-8ED5-32C84A0AE141}"/>
              </a:ext>
            </a:extLst>
          </p:cNvPr>
          <p:cNvSpPr>
            <a:spLocks noGrp="1"/>
          </p:cNvSpPr>
          <p:nvPr>
            <p:ph type="title" hasCustomPrompt="1"/>
          </p:nvPr>
        </p:nvSpPr>
        <p:spPr>
          <a:xfrm>
            <a:off x="341611" y="701784"/>
            <a:ext cx="5754389" cy="1141741"/>
          </a:xfrm>
        </p:spPr>
        <p:txBody>
          <a:bodyPr anchor="t">
            <a:noAutofit/>
          </a:bodyPr>
          <a:lstStyle>
            <a:lvl1pPr>
              <a:defRPr sz="4000"/>
            </a:lvl1pPr>
          </a:lstStyle>
          <a:p>
            <a:r>
              <a:rPr lang="en-US" dirty="0"/>
              <a:t>Add page title here</a:t>
            </a:r>
            <a:endParaRPr lang="en-PH" dirty="0"/>
          </a:p>
        </p:txBody>
      </p:sp>
      <p:sp>
        <p:nvSpPr>
          <p:cNvPr id="15" name="Chart Placeholder 14">
            <a:extLst>
              <a:ext uri="{FF2B5EF4-FFF2-40B4-BE49-F238E27FC236}">
                <a16:creationId xmlns:a16="http://schemas.microsoft.com/office/drawing/2014/main" id="{50CAF239-BFD7-48E4-90ED-7E34C10F35EF}"/>
              </a:ext>
            </a:extLst>
          </p:cNvPr>
          <p:cNvSpPr>
            <a:spLocks noGrp="1"/>
          </p:cNvSpPr>
          <p:nvPr>
            <p:ph type="chart" sz="quarter" idx="14"/>
          </p:nvPr>
        </p:nvSpPr>
        <p:spPr>
          <a:xfrm>
            <a:off x="341313" y="2140743"/>
            <a:ext cx="11515214" cy="3736181"/>
          </a:xfrm>
          <a:solidFill>
            <a:schemeClr val="bg2"/>
          </a:solidFill>
        </p:spPr>
        <p:txBody>
          <a:bodyPr anchor="ctr">
            <a:noAutofit/>
          </a:bodyPr>
          <a:lstStyle>
            <a:lvl1pPr marL="0" indent="0" algn="ctr">
              <a:buNone/>
              <a:defRPr>
                <a:solidFill>
                  <a:schemeClr val="accent2">
                    <a:lumMod val="50000"/>
                    <a:lumOff val="50000"/>
                  </a:schemeClr>
                </a:solidFill>
              </a:defRPr>
            </a:lvl1pPr>
          </a:lstStyle>
          <a:p>
            <a:endParaRPr lang="en-PH" dirty="0"/>
          </a:p>
        </p:txBody>
      </p:sp>
      <p:pic>
        <p:nvPicPr>
          <p:cNvPr id="9" name="Graphic 8">
            <a:extLst>
              <a:ext uri="{FF2B5EF4-FFF2-40B4-BE49-F238E27FC236}">
                <a16:creationId xmlns:a16="http://schemas.microsoft.com/office/drawing/2014/main" id="{C2485421-EC39-4199-966E-65E697A1A0D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16" name="Text Placeholder 3">
            <a:extLst>
              <a:ext uri="{FF2B5EF4-FFF2-40B4-BE49-F238E27FC236}">
                <a16:creationId xmlns:a16="http://schemas.microsoft.com/office/drawing/2014/main" id="{A80CD441-A610-47C5-9B8A-D15CAB234070}"/>
              </a:ext>
            </a:extLst>
          </p:cNvPr>
          <p:cNvSpPr>
            <a:spLocks noGrp="1"/>
          </p:cNvSpPr>
          <p:nvPr>
            <p:ph type="body" sz="half" idx="30" hasCustomPrompt="1"/>
          </p:nvPr>
        </p:nvSpPr>
        <p:spPr>
          <a:xfrm>
            <a:off x="7538012" y="411668"/>
            <a:ext cx="4319998" cy="1140755"/>
          </a:xfrm>
        </p:spPr>
        <p:txBody>
          <a:bodyPr anchor="t">
            <a:noAutofit/>
          </a:bodyPr>
          <a:lstStyle>
            <a:lvl1pPr marL="0" indent="0">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sp>
        <p:nvSpPr>
          <p:cNvPr id="17" name="Subtitle 2">
            <a:extLst>
              <a:ext uri="{FF2B5EF4-FFF2-40B4-BE49-F238E27FC236}">
                <a16:creationId xmlns:a16="http://schemas.microsoft.com/office/drawing/2014/main" id="{F897A9A4-625F-48D7-B989-7929D9EEA886}"/>
              </a:ext>
            </a:extLst>
          </p:cNvPr>
          <p:cNvSpPr>
            <a:spLocks noGrp="1"/>
          </p:cNvSpPr>
          <p:nvPr>
            <p:ph type="subTitle" idx="1" hasCustomPrompt="1"/>
          </p:nvPr>
        </p:nvSpPr>
        <p:spPr>
          <a:xfrm>
            <a:off x="341541" y="296863"/>
            <a:ext cx="4311392" cy="432000"/>
          </a:xfrm>
        </p:spPr>
        <p:txBody>
          <a:bodyPr>
            <a:noAutofit/>
          </a:bodyPr>
          <a:lstStyle>
            <a:lvl1pPr marL="0" indent="0" algn="l">
              <a:buNone/>
              <a:defRPr sz="1200" b="0" spc="3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3" name="Slide Number Placeholder 5">
            <a:extLst>
              <a:ext uri="{FF2B5EF4-FFF2-40B4-BE49-F238E27FC236}">
                <a16:creationId xmlns:a16="http://schemas.microsoft.com/office/drawing/2014/main" id="{8CAA3665-C5C7-D812-3EB6-B28193BA8A85}"/>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tx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4264637033"/>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510087-2E63-4F89-B3CF-FE75B10E1D93}"/>
              </a:ext>
            </a:extLst>
          </p:cNvPr>
          <p:cNvSpPr/>
          <p:nvPr userDrawn="1"/>
        </p:nvSpPr>
        <p:spPr>
          <a:xfrm>
            <a:off x="0" y="6066000"/>
            <a:ext cx="12192000" cy="792000"/>
          </a:xfrm>
          <a:prstGeom prst="rect">
            <a:avLst/>
          </a:prstGeom>
          <a:gradFill>
            <a:gsLst>
              <a:gs pos="50400">
                <a:schemeClr val="accent5"/>
              </a:gs>
              <a:gs pos="0">
                <a:schemeClr val="accent1"/>
              </a:gs>
              <a:gs pos="100000">
                <a:schemeClr val="accent3"/>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PH" dirty="0"/>
          </a:p>
        </p:txBody>
      </p:sp>
      <p:pic>
        <p:nvPicPr>
          <p:cNvPr id="14" name="Graphic 13">
            <a:extLst>
              <a:ext uri="{FF2B5EF4-FFF2-40B4-BE49-F238E27FC236}">
                <a16:creationId xmlns:a16="http://schemas.microsoft.com/office/drawing/2014/main" id="{9CF3B278-F46E-4C8D-9A36-C4FAF1DA1F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51271"/>
            <a:ext cx="1281273" cy="216000"/>
          </a:xfrm>
          <a:prstGeom prst="rect">
            <a:avLst/>
          </a:prstGeom>
        </p:spPr>
      </p:pic>
      <p:sp>
        <p:nvSpPr>
          <p:cNvPr id="9" name="Text Placeholder 8">
            <a:extLst>
              <a:ext uri="{FF2B5EF4-FFF2-40B4-BE49-F238E27FC236}">
                <a16:creationId xmlns:a16="http://schemas.microsoft.com/office/drawing/2014/main" id="{E47A04F4-6F13-48CA-AF07-DB0674A6CFB6}"/>
              </a:ext>
            </a:extLst>
          </p:cNvPr>
          <p:cNvSpPr>
            <a:spLocks noGrp="1"/>
          </p:cNvSpPr>
          <p:nvPr>
            <p:ph type="body" sz="quarter" idx="15" hasCustomPrompt="1"/>
          </p:nvPr>
        </p:nvSpPr>
        <p:spPr>
          <a:xfrm>
            <a:off x="3382963" y="3044190"/>
            <a:ext cx="708977" cy="575310"/>
          </a:xfrm>
          <a:effectLst>
            <a:outerShdw dist="317500" dir="5400000" sx="18000" sy="18000" rotWithShape="0">
              <a:schemeClr val="bg1">
                <a:alpha val="0"/>
              </a:schemeClr>
            </a:outerShdw>
          </a:effectLst>
        </p:spPr>
        <p:txBody>
          <a:bodyPr>
            <a:noAutofit/>
          </a:bodyPr>
          <a:lstStyle>
            <a:lvl1pPr marL="0" indent="0">
              <a:buNone/>
              <a:defRPr sz="2400">
                <a:gradFill>
                  <a:gsLst>
                    <a:gs pos="50400">
                      <a:schemeClr val="accent5"/>
                    </a:gs>
                    <a:gs pos="0">
                      <a:schemeClr val="accent1"/>
                    </a:gs>
                    <a:gs pos="100000">
                      <a:schemeClr val="accent3"/>
                    </a:gs>
                  </a:gsLst>
                  <a:lin ang="17400000" scaled="0"/>
                </a:gradFill>
                <a:latin typeface="+mj-lt"/>
              </a:defRPr>
            </a:lvl1pPr>
          </a:lstStyle>
          <a:p>
            <a:pPr lvl="0"/>
            <a:r>
              <a:rPr lang="en-PH" dirty="0"/>
              <a:t>01</a:t>
            </a:r>
          </a:p>
        </p:txBody>
      </p:sp>
      <p:sp>
        <p:nvSpPr>
          <p:cNvPr id="10" name="Text Placeholder 8">
            <a:extLst>
              <a:ext uri="{FF2B5EF4-FFF2-40B4-BE49-F238E27FC236}">
                <a16:creationId xmlns:a16="http://schemas.microsoft.com/office/drawing/2014/main" id="{B4ECAE28-2D52-44B4-B01C-227731FE1DAB}"/>
              </a:ext>
            </a:extLst>
          </p:cNvPr>
          <p:cNvSpPr>
            <a:spLocks noGrp="1"/>
          </p:cNvSpPr>
          <p:nvPr>
            <p:ph type="body" sz="quarter" idx="16" hasCustomPrompt="1"/>
          </p:nvPr>
        </p:nvSpPr>
        <p:spPr>
          <a:xfrm>
            <a:off x="4091940" y="3044190"/>
            <a:ext cx="3421380" cy="575310"/>
          </a:xfrm>
          <a:effectLst>
            <a:outerShdw dist="317500" dir="5400000" sx="18000" sy="18000" rotWithShape="0">
              <a:schemeClr val="bg1">
                <a:alpha val="0"/>
              </a:schemeClr>
            </a:outerShdw>
          </a:effectLst>
        </p:spPr>
        <p:txBody>
          <a:bodyPr>
            <a:noAutofit/>
          </a:bodyPr>
          <a:lstStyle>
            <a:lvl1pPr marL="0" indent="0">
              <a:buNone/>
              <a:defRPr sz="2400">
                <a:solidFill>
                  <a:schemeClr val="tx1"/>
                </a:solidFill>
                <a:latin typeface="+mj-lt"/>
              </a:defRPr>
            </a:lvl1pPr>
          </a:lstStyle>
          <a:p>
            <a:pPr lvl="0"/>
            <a:r>
              <a:rPr lang="en-PH" dirty="0"/>
              <a:t>Insert agenda here</a:t>
            </a:r>
          </a:p>
        </p:txBody>
      </p:sp>
      <p:sp>
        <p:nvSpPr>
          <p:cNvPr id="11" name="Text Placeholder 8">
            <a:extLst>
              <a:ext uri="{FF2B5EF4-FFF2-40B4-BE49-F238E27FC236}">
                <a16:creationId xmlns:a16="http://schemas.microsoft.com/office/drawing/2014/main" id="{C1E6A1F6-0A25-4035-9554-C7D636B666E4}"/>
              </a:ext>
            </a:extLst>
          </p:cNvPr>
          <p:cNvSpPr>
            <a:spLocks noGrp="1"/>
          </p:cNvSpPr>
          <p:nvPr>
            <p:ph type="body" sz="quarter" idx="17" hasCustomPrompt="1"/>
          </p:nvPr>
        </p:nvSpPr>
        <p:spPr>
          <a:xfrm>
            <a:off x="3382963" y="3619500"/>
            <a:ext cx="708977" cy="575310"/>
          </a:xfrm>
          <a:effectLst>
            <a:outerShdw dist="317500" dir="5400000" sx="18000" sy="18000" rotWithShape="0">
              <a:schemeClr val="bg1">
                <a:alpha val="0"/>
              </a:schemeClr>
            </a:outerShdw>
          </a:effectLst>
        </p:spPr>
        <p:txBody>
          <a:bodyPr>
            <a:noAutofit/>
          </a:bodyPr>
          <a:lstStyle>
            <a:lvl1pPr marL="0" indent="0">
              <a:buNone/>
              <a:defRPr sz="2400">
                <a:gradFill>
                  <a:gsLst>
                    <a:gs pos="50400">
                      <a:schemeClr val="accent5"/>
                    </a:gs>
                    <a:gs pos="0">
                      <a:schemeClr val="accent1"/>
                    </a:gs>
                    <a:gs pos="100000">
                      <a:schemeClr val="accent3"/>
                    </a:gs>
                  </a:gsLst>
                  <a:lin ang="17400000" scaled="0"/>
                </a:gradFill>
                <a:latin typeface="+mj-lt"/>
              </a:defRPr>
            </a:lvl1pPr>
          </a:lstStyle>
          <a:p>
            <a:pPr lvl="0"/>
            <a:r>
              <a:rPr lang="en-PH" dirty="0"/>
              <a:t>01</a:t>
            </a:r>
          </a:p>
        </p:txBody>
      </p:sp>
      <p:sp>
        <p:nvSpPr>
          <p:cNvPr id="12" name="Text Placeholder 8">
            <a:extLst>
              <a:ext uri="{FF2B5EF4-FFF2-40B4-BE49-F238E27FC236}">
                <a16:creationId xmlns:a16="http://schemas.microsoft.com/office/drawing/2014/main" id="{892347DE-4951-4EE1-878C-38D8E43A3679}"/>
              </a:ext>
            </a:extLst>
          </p:cNvPr>
          <p:cNvSpPr>
            <a:spLocks noGrp="1"/>
          </p:cNvSpPr>
          <p:nvPr>
            <p:ph type="body" sz="quarter" idx="18" hasCustomPrompt="1"/>
          </p:nvPr>
        </p:nvSpPr>
        <p:spPr>
          <a:xfrm>
            <a:off x="4091940" y="3619500"/>
            <a:ext cx="3421380" cy="575310"/>
          </a:xfrm>
          <a:effectLst>
            <a:outerShdw dist="317500" dir="5400000" sx="18000" sy="18000" rotWithShape="0">
              <a:schemeClr val="bg1">
                <a:alpha val="0"/>
              </a:schemeClr>
            </a:outerShdw>
          </a:effectLst>
        </p:spPr>
        <p:txBody>
          <a:bodyPr>
            <a:noAutofit/>
          </a:bodyPr>
          <a:lstStyle>
            <a:lvl1pPr marL="0" indent="0">
              <a:buNone/>
              <a:defRPr sz="2400">
                <a:solidFill>
                  <a:schemeClr val="tx1"/>
                </a:solidFill>
                <a:latin typeface="+mj-lt"/>
              </a:defRPr>
            </a:lvl1pPr>
          </a:lstStyle>
          <a:p>
            <a:pPr lvl="0"/>
            <a:r>
              <a:rPr lang="en-PH" dirty="0"/>
              <a:t>Insert agenda here</a:t>
            </a:r>
          </a:p>
        </p:txBody>
      </p:sp>
      <p:sp>
        <p:nvSpPr>
          <p:cNvPr id="15" name="Text Placeholder 8">
            <a:extLst>
              <a:ext uri="{FF2B5EF4-FFF2-40B4-BE49-F238E27FC236}">
                <a16:creationId xmlns:a16="http://schemas.microsoft.com/office/drawing/2014/main" id="{D24E25B2-9FC6-4E48-9DCB-C36335735744}"/>
              </a:ext>
            </a:extLst>
          </p:cNvPr>
          <p:cNvSpPr>
            <a:spLocks noGrp="1"/>
          </p:cNvSpPr>
          <p:nvPr>
            <p:ph type="body" sz="quarter" idx="19" hasCustomPrompt="1"/>
          </p:nvPr>
        </p:nvSpPr>
        <p:spPr>
          <a:xfrm>
            <a:off x="3382963" y="4210050"/>
            <a:ext cx="708977" cy="575310"/>
          </a:xfrm>
          <a:effectLst>
            <a:outerShdw dist="317500" dir="5400000" sx="18000" sy="18000" rotWithShape="0">
              <a:schemeClr val="bg1">
                <a:alpha val="0"/>
              </a:schemeClr>
            </a:outerShdw>
          </a:effectLst>
        </p:spPr>
        <p:txBody>
          <a:bodyPr>
            <a:noAutofit/>
          </a:bodyPr>
          <a:lstStyle>
            <a:lvl1pPr marL="0" indent="0">
              <a:buNone/>
              <a:defRPr sz="2400">
                <a:gradFill>
                  <a:gsLst>
                    <a:gs pos="50400">
                      <a:schemeClr val="accent5"/>
                    </a:gs>
                    <a:gs pos="0">
                      <a:schemeClr val="accent1"/>
                    </a:gs>
                    <a:gs pos="100000">
                      <a:schemeClr val="accent3"/>
                    </a:gs>
                  </a:gsLst>
                  <a:lin ang="17400000" scaled="0"/>
                </a:gradFill>
                <a:latin typeface="+mj-lt"/>
              </a:defRPr>
            </a:lvl1pPr>
          </a:lstStyle>
          <a:p>
            <a:pPr lvl="0"/>
            <a:r>
              <a:rPr lang="en-PH" dirty="0"/>
              <a:t>01</a:t>
            </a:r>
          </a:p>
        </p:txBody>
      </p:sp>
      <p:sp>
        <p:nvSpPr>
          <p:cNvPr id="16" name="Text Placeholder 8">
            <a:extLst>
              <a:ext uri="{FF2B5EF4-FFF2-40B4-BE49-F238E27FC236}">
                <a16:creationId xmlns:a16="http://schemas.microsoft.com/office/drawing/2014/main" id="{DE8AFD68-03B0-4463-B1C6-0C7BC67B7CA2}"/>
              </a:ext>
            </a:extLst>
          </p:cNvPr>
          <p:cNvSpPr>
            <a:spLocks noGrp="1"/>
          </p:cNvSpPr>
          <p:nvPr>
            <p:ph type="body" sz="quarter" idx="20" hasCustomPrompt="1"/>
          </p:nvPr>
        </p:nvSpPr>
        <p:spPr>
          <a:xfrm>
            <a:off x="4091940" y="4210050"/>
            <a:ext cx="3421380" cy="575310"/>
          </a:xfrm>
          <a:effectLst>
            <a:outerShdw dist="317500" dir="5400000" sx="18000" sy="18000" rotWithShape="0">
              <a:schemeClr val="bg1">
                <a:alpha val="0"/>
              </a:schemeClr>
            </a:outerShdw>
          </a:effectLst>
        </p:spPr>
        <p:txBody>
          <a:bodyPr>
            <a:noAutofit/>
          </a:bodyPr>
          <a:lstStyle>
            <a:lvl1pPr marL="0" indent="0">
              <a:buNone/>
              <a:defRPr sz="2400">
                <a:solidFill>
                  <a:schemeClr val="tx1"/>
                </a:solidFill>
                <a:latin typeface="+mj-lt"/>
              </a:defRPr>
            </a:lvl1pPr>
          </a:lstStyle>
          <a:p>
            <a:pPr lvl="0"/>
            <a:r>
              <a:rPr lang="en-PH" dirty="0"/>
              <a:t>Insert agenda here</a:t>
            </a:r>
          </a:p>
        </p:txBody>
      </p:sp>
      <p:sp>
        <p:nvSpPr>
          <p:cNvPr id="17" name="Text Placeholder 8">
            <a:extLst>
              <a:ext uri="{FF2B5EF4-FFF2-40B4-BE49-F238E27FC236}">
                <a16:creationId xmlns:a16="http://schemas.microsoft.com/office/drawing/2014/main" id="{9288519C-50A5-4F06-B6F3-23A14203D033}"/>
              </a:ext>
            </a:extLst>
          </p:cNvPr>
          <p:cNvSpPr>
            <a:spLocks noGrp="1"/>
          </p:cNvSpPr>
          <p:nvPr>
            <p:ph type="body" sz="quarter" idx="21" hasCustomPrompt="1"/>
          </p:nvPr>
        </p:nvSpPr>
        <p:spPr>
          <a:xfrm>
            <a:off x="3382963" y="4785360"/>
            <a:ext cx="708977" cy="575310"/>
          </a:xfrm>
          <a:effectLst>
            <a:outerShdw dist="317500" dir="5400000" sx="18000" sy="18000" rotWithShape="0">
              <a:schemeClr val="bg1">
                <a:alpha val="0"/>
              </a:schemeClr>
            </a:outerShdw>
          </a:effectLst>
        </p:spPr>
        <p:txBody>
          <a:bodyPr>
            <a:noAutofit/>
          </a:bodyPr>
          <a:lstStyle>
            <a:lvl1pPr marL="0" indent="0">
              <a:buNone/>
              <a:defRPr sz="2400">
                <a:gradFill>
                  <a:gsLst>
                    <a:gs pos="50400">
                      <a:schemeClr val="accent5"/>
                    </a:gs>
                    <a:gs pos="0">
                      <a:schemeClr val="accent1"/>
                    </a:gs>
                    <a:gs pos="100000">
                      <a:schemeClr val="accent3"/>
                    </a:gs>
                  </a:gsLst>
                  <a:lin ang="17400000" scaled="0"/>
                </a:gradFill>
                <a:latin typeface="+mj-lt"/>
              </a:defRPr>
            </a:lvl1pPr>
          </a:lstStyle>
          <a:p>
            <a:pPr lvl="0"/>
            <a:r>
              <a:rPr lang="en-PH" dirty="0"/>
              <a:t>01</a:t>
            </a:r>
          </a:p>
        </p:txBody>
      </p:sp>
      <p:sp>
        <p:nvSpPr>
          <p:cNvPr id="18" name="Text Placeholder 8">
            <a:extLst>
              <a:ext uri="{FF2B5EF4-FFF2-40B4-BE49-F238E27FC236}">
                <a16:creationId xmlns:a16="http://schemas.microsoft.com/office/drawing/2014/main" id="{0AB5B04E-8D75-4A5E-BB87-83FFF41E82C6}"/>
              </a:ext>
            </a:extLst>
          </p:cNvPr>
          <p:cNvSpPr>
            <a:spLocks noGrp="1"/>
          </p:cNvSpPr>
          <p:nvPr>
            <p:ph type="body" sz="quarter" idx="22" hasCustomPrompt="1"/>
          </p:nvPr>
        </p:nvSpPr>
        <p:spPr>
          <a:xfrm>
            <a:off x="4091940" y="4785360"/>
            <a:ext cx="3421380" cy="575310"/>
          </a:xfrm>
          <a:effectLst>
            <a:outerShdw dist="317500" dir="5400000" sx="18000" sy="18000" rotWithShape="0">
              <a:schemeClr val="bg1">
                <a:alpha val="0"/>
              </a:schemeClr>
            </a:outerShdw>
          </a:effectLst>
        </p:spPr>
        <p:txBody>
          <a:bodyPr>
            <a:noAutofit/>
          </a:bodyPr>
          <a:lstStyle>
            <a:lvl1pPr marL="0" indent="0">
              <a:buNone/>
              <a:defRPr sz="2400">
                <a:solidFill>
                  <a:schemeClr val="tx1"/>
                </a:solidFill>
                <a:latin typeface="+mj-lt"/>
              </a:defRPr>
            </a:lvl1pPr>
          </a:lstStyle>
          <a:p>
            <a:pPr lvl="0"/>
            <a:r>
              <a:rPr lang="en-PH" dirty="0"/>
              <a:t>Insert agenda here</a:t>
            </a:r>
          </a:p>
        </p:txBody>
      </p:sp>
      <p:sp>
        <p:nvSpPr>
          <p:cNvPr id="19" name="Text Placeholder 8">
            <a:extLst>
              <a:ext uri="{FF2B5EF4-FFF2-40B4-BE49-F238E27FC236}">
                <a16:creationId xmlns:a16="http://schemas.microsoft.com/office/drawing/2014/main" id="{7278CD70-6A04-4689-B59C-87A839C5A73D}"/>
              </a:ext>
            </a:extLst>
          </p:cNvPr>
          <p:cNvSpPr>
            <a:spLocks noGrp="1"/>
          </p:cNvSpPr>
          <p:nvPr>
            <p:ph type="body" sz="quarter" idx="23" hasCustomPrompt="1"/>
          </p:nvPr>
        </p:nvSpPr>
        <p:spPr>
          <a:xfrm>
            <a:off x="7720033" y="3044190"/>
            <a:ext cx="708977" cy="575310"/>
          </a:xfrm>
          <a:effectLst>
            <a:outerShdw dist="317500" dir="5400000" sx="18000" sy="18000" rotWithShape="0">
              <a:schemeClr val="bg1">
                <a:alpha val="0"/>
              </a:schemeClr>
            </a:outerShdw>
          </a:effectLst>
        </p:spPr>
        <p:txBody>
          <a:bodyPr>
            <a:noAutofit/>
          </a:bodyPr>
          <a:lstStyle>
            <a:lvl1pPr marL="0" indent="0">
              <a:buNone/>
              <a:defRPr sz="2400">
                <a:gradFill>
                  <a:gsLst>
                    <a:gs pos="50400">
                      <a:schemeClr val="accent5"/>
                    </a:gs>
                    <a:gs pos="0">
                      <a:schemeClr val="accent1"/>
                    </a:gs>
                    <a:gs pos="100000">
                      <a:schemeClr val="accent3"/>
                    </a:gs>
                  </a:gsLst>
                  <a:lin ang="17400000" scaled="0"/>
                </a:gradFill>
                <a:latin typeface="+mj-lt"/>
              </a:defRPr>
            </a:lvl1pPr>
          </a:lstStyle>
          <a:p>
            <a:pPr lvl="0"/>
            <a:r>
              <a:rPr lang="en-PH" dirty="0"/>
              <a:t>01</a:t>
            </a:r>
          </a:p>
        </p:txBody>
      </p:sp>
      <p:sp>
        <p:nvSpPr>
          <p:cNvPr id="20" name="Text Placeholder 8">
            <a:extLst>
              <a:ext uri="{FF2B5EF4-FFF2-40B4-BE49-F238E27FC236}">
                <a16:creationId xmlns:a16="http://schemas.microsoft.com/office/drawing/2014/main" id="{97752554-B489-4118-9DB3-1304D8B73FBA}"/>
              </a:ext>
            </a:extLst>
          </p:cNvPr>
          <p:cNvSpPr>
            <a:spLocks noGrp="1"/>
          </p:cNvSpPr>
          <p:nvPr>
            <p:ph type="body" sz="quarter" idx="24" hasCustomPrompt="1"/>
          </p:nvPr>
        </p:nvSpPr>
        <p:spPr>
          <a:xfrm>
            <a:off x="8429010" y="3044190"/>
            <a:ext cx="3421380" cy="575310"/>
          </a:xfrm>
          <a:effectLst>
            <a:outerShdw dist="317500" dir="5400000" sx="18000" sy="18000" rotWithShape="0">
              <a:schemeClr val="bg1">
                <a:alpha val="0"/>
              </a:schemeClr>
            </a:outerShdw>
          </a:effectLst>
        </p:spPr>
        <p:txBody>
          <a:bodyPr>
            <a:noAutofit/>
          </a:bodyPr>
          <a:lstStyle>
            <a:lvl1pPr marL="0" indent="0">
              <a:buNone/>
              <a:defRPr sz="2400">
                <a:solidFill>
                  <a:schemeClr val="tx1"/>
                </a:solidFill>
                <a:latin typeface="+mj-lt"/>
              </a:defRPr>
            </a:lvl1pPr>
          </a:lstStyle>
          <a:p>
            <a:pPr lvl="0"/>
            <a:r>
              <a:rPr lang="en-PH" dirty="0"/>
              <a:t>Insert agenda here</a:t>
            </a:r>
          </a:p>
        </p:txBody>
      </p:sp>
      <p:sp>
        <p:nvSpPr>
          <p:cNvPr id="21" name="Text Placeholder 8">
            <a:extLst>
              <a:ext uri="{FF2B5EF4-FFF2-40B4-BE49-F238E27FC236}">
                <a16:creationId xmlns:a16="http://schemas.microsoft.com/office/drawing/2014/main" id="{09295E3B-FCA6-44C3-96E9-BA4AC5581968}"/>
              </a:ext>
            </a:extLst>
          </p:cNvPr>
          <p:cNvSpPr>
            <a:spLocks noGrp="1"/>
          </p:cNvSpPr>
          <p:nvPr>
            <p:ph type="body" sz="quarter" idx="25" hasCustomPrompt="1"/>
          </p:nvPr>
        </p:nvSpPr>
        <p:spPr>
          <a:xfrm>
            <a:off x="7720033" y="3619500"/>
            <a:ext cx="708977" cy="575310"/>
          </a:xfrm>
          <a:effectLst>
            <a:outerShdw dist="317500" dir="5400000" sx="18000" sy="18000" rotWithShape="0">
              <a:schemeClr val="bg1">
                <a:alpha val="0"/>
              </a:schemeClr>
            </a:outerShdw>
          </a:effectLst>
        </p:spPr>
        <p:txBody>
          <a:bodyPr>
            <a:noAutofit/>
          </a:bodyPr>
          <a:lstStyle>
            <a:lvl1pPr marL="0" indent="0">
              <a:buNone/>
              <a:defRPr sz="2400">
                <a:gradFill>
                  <a:gsLst>
                    <a:gs pos="50400">
                      <a:schemeClr val="accent5"/>
                    </a:gs>
                    <a:gs pos="0">
                      <a:schemeClr val="accent1"/>
                    </a:gs>
                    <a:gs pos="100000">
                      <a:schemeClr val="accent3"/>
                    </a:gs>
                  </a:gsLst>
                  <a:lin ang="17400000" scaled="0"/>
                </a:gradFill>
                <a:latin typeface="+mj-lt"/>
              </a:defRPr>
            </a:lvl1pPr>
          </a:lstStyle>
          <a:p>
            <a:pPr lvl="0"/>
            <a:r>
              <a:rPr lang="en-PH" dirty="0"/>
              <a:t>01</a:t>
            </a:r>
          </a:p>
        </p:txBody>
      </p:sp>
      <p:sp>
        <p:nvSpPr>
          <p:cNvPr id="22" name="Text Placeholder 8">
            <a:extLst>
              <a:ext uri="{FF2B5EF4-FFF2-40B4-BE49-F238E27FC236}">
                <a16:creationId xmlns:a16="http://schemas.microsoft.com/office/drawing/2014/main" id="{3739BB66-C269-4C4F-8025-5952B571747A}"/>
              </a:ext>
            </a:extLst>
          </p:cNvPr>
          <p:cNvSpPr>
            <a:spLocks noGrp="1"/>
          </p:cNvSpPr>
          <p:nvPr>
            <p:ph type="body" sz="quarter" idx="26" hasCustomPrompt="1"/>
          </p:nvPr>
        </p:nvSpPr>
        <p:spPr>
          <a:xfrm>
            <a:off x="8429010" y="3619500"/>
            <a:ext cx="3421380" cy="575310"/>
          </a:xfrm>
          <a:effectLst>
            <a:outerShdw dist="317500" dir="5400000" sx="18000" sy="18000" rotWithShape="0">
              <a:schemeClr val="bg1">
                <a:alpha val="0"/>
              </a:schemeClr>
            </a:outerShdw>
          </a:effectLst>
        </p:spPr>
        <p:txBody>
          <a:bodyPr>
            <a:noAutofit/>
          </a:bodyPr>
          <a:lstStyle>
            <a:lvl1pPr marL="0" indent="0">
              <a:buNone/>
              <a:defRPr sz="2400">
                <a:solidFill>
                  <a:schemeClr val="tx1"/>
                </a:solidFill>
                <a:latin typeface="+mj-lt"/>
              </a:defRPr>
            </a:lvl1pPr>
          </a:lstStyle>
          <a:p>
            <a:pPr lvl="0"/>
            <a:r>
              <a:rPr lang="en-PH" dirty="0"/>
              <a:t>Insert agenda here</a:t>
            </a:r>
          </a:p>
        </p:txBody>
      </p:sp>
      <p:sp>
        <p:nvSpPr>
          <p:cNvPr id="23" name="Text Placeholder 8">
            <a:extLst>
              <a:ext uri="{FF2B5EF4-FFF2-40B4-BE49-F238E27FC236}">
                <a16:creationId xmlns:a16="http://schemas.microsoft.com/office/drawing/2014/main" id="{2872084F-8F4F-48D3-9757-3B60A4C98C86}"/>
              </a:ext>
            </a:extLst>
          </p:cNvPr>
          <p:cNvSpPr>
            <a:spLocks noGrp="1"/>
          </p:cNvSpPr>
          <p:nvPr>
            <p:ph type="body" sz="quarter" idx="27" hasCustomPrompt="1"/>
          </p:nvPr>
        </p:nvSpPr>
        <p:spPr>
          <a:xfrm>
            <a:off x="7720033" y="4210050"/>
            <a:ext cx="708977" cy="575310"/>
          </a:xfrm>
          <a:effectLst>
            <a:outerShdw dist="317500" dir="5400000" sx="18000" sy="18000" rotWithShape="0">
              <a:schemeClr val="bg1">
                <a:alpha val="0"/>
              </a:schemeClr>
            </a:outerShdw>
          </a:effectLst>
        </p:spPr>
        <p:txBody>
          <a:bodyPr>
            <a:noAutofit/>
          </a:bodyPr>
          <a:lstStyle>
            <a:lvl1pPr marL="0" indent="0">
              <a:buNone/>
              <a:defRPr sz="2400">
                <a:gradFill>
                  <a:gsLst>
                    <a:gs pos="50400">
                      <a:schemeClr val="accent5"/>
                    </a:gs>
                    <a:gs pos="0">
                      <a:schemeClr val="accent1"/>
                    </a:gs>
                    <a:gs pos="100000">
                      <a:schemeClr val="accent3"/>
                    </a:gs>
                  </a:gsLst>
                  <a:lin ang="17400000" scaled="0"/>
                </a:gradFill>
                <a:latin typeface="+mj-lt"/>
              </a:defRPr>
            </a:lvl1pPr>
          </a:lstStyle>
          <a:p>
            <a:pPr lvl="0"/>
            <a:r>
              <a:rPr lang="en-PH" dirty="0"/>
              <a:t>01</a:t>
            </a:r>
          </a:p>
        </p:txBody>
      </p:sp>
      <p:sp>
        <p:nvSpPr>
          <p:cNvPr id="24" name="Text Placeholder 8">
            <a:extLst>
              <a:ext uri="{FF2B5EF4-FFF2-40B4-BE49-F238E27FC236}">
                <a16:creationId xmlns:a16="http://schemas.microsoft.com/office/drawing/2014/main" id="{CC765B14-33A9-4097-B3C5-CF09D523D3B7}"/>
              </a:ext>
            </a:extLst>
          </p:cNvPr>
          <p:cNvSpPr>
            <a:spLocks noGrp="1"/>
          </p:cNvSpPr>
          <p:nvPr>
            <p:ph type="body" sz="quarter" idx="28" hasCustomPrompt="1"/>
          </p:nvPr>
        </p:nvSpPr>
        <p:spPr>
          <a:xfrm>
            <a:off x="8429010" y="4210050"/>
            <a:ext cx="3421380" cy="575310"/>
          </a:xfrm>
          <a:effectLst>
            <a:outerShdw dist="317500" dir="5400000" sx="18000" sy="18000" rotWithShape="0">
              <a:schemeClr val="bg1">
                <a:alpha val="0"/>
              </a:schemeClr>
            </a:outerShdw>
          </a:effectLst>
        </p:spPr>
        <p:txBody>
          <a:bodyPr>
            <a:noAutofit/>
          </a:bodyPr>
          <a:lstStyle>
            <a:lvl1pPr marL="0" indent="0">
              <a:buNone/>
              <a:defRPr sz="2400">
                <a:solidFill>
                  <a:schemeClr val="tx1"/>
                </a:solidFill>
                <a:latin typeface="+mj-lt"/>
              </a:defRPr>
            </a:lvl1pPr>
          </a:lstStyle>
          <a:p>
            <a:pPr lvl="0"/>
            <a:r>
              <a:rPr lang="en-PH" dirty="0"/>
              <a:t>Insert agenda here</a:t>
            </a:r>
          </a:p>
        </p:txBody>
      </p:sp>
      <p:sp>
        <p:nvSpPr>
          <p:cNvPr id="25" name="Text Placeholder 8">
            <a:extLst>
              <a:ext uri="{FF2B5EF4-FFF2-40B4-BE49-F238E27FC236}">
                <a16:creationId xmlns:a16="http://schemas.microsoft.com/office/drawing/2014/main" id="{4444D7BF-6BDE-4016-AA6F-BDE0A2E91D92}"/>
              </a:ext>
            </a:extLst>
          </p:cNvPr>
          <p:cNvSpPr>
            <a:spLocks noGrp="1"/>
          </p:cNvSpPr>
          <p:nvPr>
            <p:ph type="body" sz="quarter" idx="29" hasCustomPrompt="1"/>
          </p:nvPr>
        </p:nvSpPr>
        <p:spPr>
          <a:xfrm>
            <a:off x="7720033" y="4785360"/>
            <a:ext cx="708977" cy="575310"/>
          </a:xfrm>
          <a:effectLst>
            <a:outerShdw dist="317500" dir="5400000" sx="18000" sy="18000" rotWithShape="0">
              <a:schemeClr val="bg1">
                <a:alpha val="0"/>
              </a:schemeClr>
            </a:outerShdw>
          </a:effectLst>
        </p:spPr>
        <p:txBody>
          <a:bodyPr>
            <a:noAutofit/>
          </a:bodyPr>
          <a:lstStyle>
            <a:lvl1pPr marL="0" indent="0">
              <a:buNone/>
              <a:defRPr sz="2400">
                <a:gradFill>
                  <a:gsLst>
                    <a:gs pos="50400">
                      <a:schemeClr val="accent5"/>
                    </a:gs>
                    <a:gs pos="0">
                      <a:schemeClr val="accent1"/>
                    </a:gs>
                    <a:gs pos="100000">
                      <a:schemeClr val="accent3"/>
                    </a:gs>
                  </a:gsLst>
                  <a:lin ang="17400000" scaled="0"/>
                </a:gradFill>
                <a:latin typeface="+mj-lt"/>
              </a:defRPr>
            </a:lvl1pPr>
          </a:lstStyle>
          <a:p>
            <a:pPr lvl="0"/>
            <a:r>
              <a:rPr lang="en-PH" dirty="0"/>
              <a:t>01</a:t>
            </a:r>
          </a:p>
        </p:txBody>
      </p:sp>
      <p:sp>
        <p:nvSpPr>
          <p:cNvPr id="26" name="Text Placeholder 8">
            <a:extLst>
              <a:ext uri="{FF2B5EF4-FFF2-40B4-BE49-F238E27FC236}">
                <a16:creationId xmlns:a16="http://schemas.microsoft.com/office/drawing/2014/main" id="{58F3CA73-1F16-4721-B512-22BA32758907}"/>
              </a:ext>
            </a:extLst>
          </p:cNvPr>
          <p:cNvSpPr>
            <a:spLocks noGrp="1"/>
          </p:cNvSpPr>
          <p:nvPr>
            <p:ph type="body" sz="quarter" idx="30" hasCustomPrompt="1"/>
          </p:nvPr>
        </p:nvSpPr>
        <p:spPr>
          <a:xfrm>
            <a:off x="8429010" y="4785360"/>
            <a:ext cx="3421380" cy="575310"/>
          </a:xfrm>
          <a:effectLst>
            <a:outerShdw dist="317500" dir="5400000" sx="18000" sy="18000" rotWithShape="0">
              <a:schemeClr val="bg1">
                <a:alpha val="0"/>
              </a:schemeClr>
            </a:outerShdw>
          </a:effectLst>
        </p:spPr>
        <p:txBody>
          <a:bodyPr>
            <a:noAutofit/>
          </a:bodyPr>
          <a:lstStyle>
            <a:lvl1pPr marL="0" indent="0">
              <a:buNone/>
              <a:defRPr sz="2400">
                <a:solidFill>
                  <a:schemeClr val="tx1"/>
                </a:solidFill>
                <a:latin typeface="+mj-lt"/>
              </a:defRPr>
            </a:lvl1pPr>
          </a:lstStyle>
          <a:p>
            <a:pPr lvl="0"/>
            <a:r>
              <a:rPr lang="en-PH" dirty="0"/>
              <a:t>Insert agenda here</a:t>
            </a:r>
          </a:p>
        </p:txBody>
      </p:sp>
      <p:sp>
        <p:nvSpPr>
          <p:cNvPr id="2" name="Title 1">
            <a:extLst>
              <a:ext uri="{FF2B5EF4-FFF2-40B4-BE49-F238E27FC236}">
                <a16:creationId xmlns:a16="http://schemas.microsoft.com/office/drawing/2014/main" id="{B67E66B2-C41E-45FA-A2A2-E991DD23C04E}"/>
              </a:ext>
            </a:extLst>
          </p:cNvPr>
          <p:cNvSpPr>
            <a:spLocks noGrp="1"/>
          </p:cNvSpPr>
          <p:nvPr>
            <p:ph type="title" hasCustomPrompt="1"/>
          </p:nvPr>
        </p:nvSpPr>
        <p:spPr>
          <a:xfrm>
            <a:off x="334963" y="483870"/>
            <a:ext cx="5761037" cy="1154430"/>
          </a:xfrm>
        </p:spPr>
        <p:txBody>
          <a:bodyPr anchor="t">
            <a:noAutofit/>
          </a:bodyPr>
          <a:lstStyle>
            <a:lvl1pPr>
              <a:defRPr sz="6000">
                <a:solidFill>
                  <a:schemeClr val="tx1"/>
                </a:solidFill>
              </a:defRPr>
            </a:lvl1pPr>
          </a:lstStyle>
          <a:p>
            <a:r>
              <a:rPr lang="en-US" dirty="0"/>
              <a:t>Agenda</a:t>
            </a:r>
            <a:endParaRPr lang="en-PH" dirty="0"/>
          </a:p>
        </p:txBody>
      </p:sp>
      <p:sp>
        <p:nvSpPr>
          <p:cNvPr id="3" name="Slide Number Placeholder 5">
            <a:extLst>
              <a:ext uri="{FF2B5EF4-FFF2-40B4-BE49-F238E27FC236}">
                <a16:creationId xmlns:a16="http://schemas.microsoft.com/office/drawing/2014/main" id="{CDBD8574-E602-CED4-3579-2337EFD18056}"/>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pic>
        <p:nvPicPr>
          <p:cNvPr id="5" name="Picture 4">
            <a:extLst>
              <a:ext uri="{FF2B5EF4-FFF2-40B4-BE49-F238E27FC236}">
                <a16:creationId xmlns:a16="http://schemas.microsoft.com/office/drawing/2014/main" id="{D7C54659-D4D5-6136-5141-B8D002C103C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45105" y="6264426"/>
            <a:ext cx="501789" cy="501789"/>
          </a:xfrm>
          <a:prstGeom prst="rect">
            <a:avLst/>
          </a:prstGeom>
        </p:spPr>
      </p:pic>
    </p:spTree>
    <p:extLst>
      <p:ext uri="{BB962C8B-B14F-4D97-AF65-F5344CB8AC3E}">
        <p14:creationId xmlns:p14="http://schemas.microsoft.com/office/powerpoint/2010/main" val="3365514723"/>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With Chart Half Width">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4B4AAF4-602D-4E9E-8C13-520A492FAEBC}"/>
              </a:ext>
            </a:extLst>
          </p:cNvPr>
          <p:cNvSpPr>
            <a:spLocks noGrp="1"/>
          </p:cNvSpPr>
          <p:nvPr>
            <p:ph type="title" hasCustomPrompt="1"/>
          </p:nvPr>
        </p:nvSpPr>
        <p:spPr>
          <a:xfrm>
            <a:off x="341540" y="700306"/>
            <a:ext cx="4320000" cy="1600200"/>
          </a:xfrm>
        </p:spPr>
        <p:txBody>
          <a:bodyPr anchor="t">
            <a:noAutofit/>
          </a:bodyPr>
          <a:lstStyle>
            <a:lvl1pPr>
              <a:defRPr sz="4000"/>
            </a:lvl1pPr>
          </a:lstStyle>
          <a:p>
            <a:r>
              <a:rPr lang="en-US" dirty="0"/>
              <a:t>Add page title here</a:t>
            </a:r>
            <a:endParaRPr lang="en-PH" dirty="0"/>
          </a:p>
        </p:txBody>
      </p:sp>
      <p:pic>
        <p:nvPicPr>
          <p:cNvPr id="10" name="Graphic 9">
            <a:extLst>
              <a:ext uri="{FF2B5EF4-FFF2-40B4-BE49-F238E27FC236}">
                <a16:creationId xmlns:a16="http://schemas.microsoft.com/office/drawing/2014/main" id="{4433BF7D-FC35-43DB-8C96-18648C3698B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19" name="Text Placeholder 3">
            <a:extLst>
              <a:ext uri="{FF2B5EF4-FFF2-40B4-BE49-F238E27FC236}">
                <a16:creationId xmlns:a16="http://schemas.microsoft.com/office/drawing/2014/main" id="{BB41C96E-6B4A-4CCC-A635-9C83FC90B962}"/>
              </a:ext>
            </a:extLst>
          </p:cNvPr>
          <p:cNvSpPr>
            <a:spLocks noGrp="1"/>
          </p:cNvSpPr>
          <p:nvPr>
            <p:ph type="body" sz="half" idx="2" hasCustomPrompt="1"/>
          </p:nvPr>
        </p:nvSpPr>
        <p:spPr>
          <a:xfrm>
            <a:off x="341540" y="3438525"/>
            <a:ext cx="4313423" cy="2412000"/>
          </a:xfrm>
        </p:spPr>
        <p:txBody>
          <a:bodyPr anchor="b">
            <a:noAutofit/>
          </a:bodyPr>
          <a:lstStyle>
            <a:lvl1pPr marL="0" indent="0">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sp>
        <p:nvSpPr>
          <p:cNvPr id="22" name="Chart Placeholder 14">
            <a:extLst>
              <a:ext uri="{FF2B5EF4-FFF2-40B4-BE49-F238E27FC236}">
                <a16:creationId xmlns:a16="http://schemas.microsoft.com/office/drawing/2014/main" id="{2BBB7881-64DC-4308-8645-979DE884A693}"/>
              </a:ext>
            </a:extLst>
          </p:cNvPr>
          <p:cNvSpPr>
            <a:spLocks noGrp="1"/>
          </p:cNvSpPr>
          <p:nvPr>
            <p:ph type="chart" sz="quarter" idx="16" hasCustomPrompt="1"/>
          </p:nvPr>
        </p:nvSpPr>
        <p:spPr>
          <a:xfrm>
            <a:off x="5388383" y="487363"/>
            <a:ext cx="6468144" cy="5389561"/>
          </a:xfrm>
          <a:solidFill>
            <a:schemeClr val="bg2"/>
          </a:solidFill>
        </p:spPr>
        <p:txBody>
          <a:bodyPr anchor="ctr">
            <a:noAutofit/>
          </a:bodyPr>
          <a:lstStyle>
            <a:lvl1pPr marL="0" indent="0" algn="ctr">
              <a:buNone/>
              <a:defRPr>
                <a:solidFill>
                  <a:schemeClr val="accent2">
                    <a:lumMod val="50000"/>
                    <a:lumOff val="50000"/>
                  </a:schemeClr>
                </a:solidFill>
              </a:defRPr>
            </a:lvl1pPr>
          </a:lstStyle>
          <a:p>
            <a:r>
              <a:rPr lang="en-US" dirty="0"/>
              <a:t>Click to add chart</a:t>
            </a:r>
            <a:endParaRPr lang="en-PH" dirty="0"/>
          </a:p>
        </p:txBody>
      </p:sp>
      <p:sp>
        <p:nvSpPr>
          <p:cNvPr id="11" name="Subtitle 2">
            <a:extLst>
              <a:ext uri="{FF2B5EF4-FFF2-40B4-BE49-F238E27FC236}">
                <a16:creationId xmlns:a16="http://schemas.microsoft.com/office/drawing/2014/main" id="{C8D63230-D563-4E38-B3C8-0AA9E3824965}"/>
              </a:ext>
            </a:extLst>
          </p:cNvPr>
          <p:cNvSpPr>
            <a:spLocks noGrp="1"/>
          </p:cNvSpPr>
          <p:nvPr>
            <p:ph type="subTitle" idx="1" hasCustomPrompt="1"/>
          </p:nvPr>
        </p:nvSpPr>
        <p:spPr>
          <a:xfrm>
            <a:off x="341541" y="296863"/>
            <a:ext cx="4311392" cy="432000"/>
          </a:xfrm>
        </p:spPr>
        <p:txBody>
          <a:bodyPr>
            <a:noAutofit/>
          </a:bodyPr>
          <a:lstStyle>
            <a:lvl1pPr marL="0" indent="0" algn="l">
              <a:buNone/>
              <a:defRPr sz="1200" b="0" spc="3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3" name="Slide Number Placeholder 5">
            <a:extLst>
              <a:ext uri="{FF2B5EF4-FFF2-40B4-BE49-F238E27FC236}">
                <a16:creationId xmlns:a16="http://schemas.microsoft.com/office/drawing/2014/main" id="{28DCC958-0499-CA8F-55E0-C6BF6356D0DA}"/>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tx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3582634018"/>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p:bg>
      <p:bgPr>
        <a:gradFill>
          <a:gsLst>
            <a:gs pos="0">
              <a:schemeClr val="accent1"/>
            </a:gs>
            <a:gs pos="54000">
              <a:schemeClr val="accent5"/>
            </a:gs>
            <a:gs pos="100000">
              <a:schemeClr val="accent3"/>
            </a:gs>
          </a:gsLst>
          <a:lin ang="17400000" scaled="0"/>
        </a:gra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815EB8D-5EF8-4DC8-855B-312547787516}"/>
              </a:ext>
            </a:extLst>
          </p:cNvPr>
          <p:cNvSpPr>
            <a:spLocks noGrp="1"/>
          </p:cNvSpPr>
          <p:nvPr>
            <p:ph type="body" sz="quarter" idx="13" hasCustomPrompt="1"/>
          </p:nvPr>
        </p:nvSpPr>
        <p:spPr>
          <a:xfrm>
            <a:off x="1905775" y="552407"/>
            <a:ext cx="7079199" cy="4320000"/>
          </a:xfrm>
        </p:spPr>
        <p:txBody>
          <a:bodyPr>
            <a:noAutofit/>
          </a:bodyPr>
          <a:lstStyle>
            <a:lvl1pPr marL="0" indent="0">
              <a:lnSpc>
                <a:spcPct val="100000"/>
              </a:lnSpc>
              <a:buNone/>
              <a:defRPr sz="3600" spc="-150">
                <a:solidFill>
                  <a:schemeClr val="bg1"/>
                </a:solidFill>
                <a:latin typeface="Maison Neue Ext Medium" panose="020B0605040000000000" pitchFamily="34" charset="0"/>
              </a:defRPr>
            </a:lvl1pPr>
            <a:lvl2pPr>
              <a:defRPr sz="7200">
                <a:latin typeface="+mj-lt"/>
              </a:defRPr>
            </a:lvl2pPr>
            <a:lvl3pPr>
              <a:defRPr sz="7200">
                <a:latin typeface="+mj-lt"/>
              </a:defRPr>
            </a:lvl3pPr>
            <a:lvl4pPr>
              <a:defRPr sz="7200">
                <a:latin typeface="+mj-lt"/>
              </a:defRPr>
            </a:lvl4pPr>
            <a:lvl5pPr>
              <a:defRPr sz="7200">
                <a:latin typeface="+mj-lt"/>
              </a:defRPr>
            </a:lvl5pPr>
          </a:lstStyle>
          <a:p>
            <a:pPr lvl="0"/>
            <a:r>
              <a:rPr lang="en-US" dirty="0"/>
              <a:t>Add a powerful quote here. Nemo </a:t>
            </a:r>
            <a:r>
              <a:rPr lang="en-US" dirty="0" err="1"/>
              <a:t>enim</a:t>
            </a:r>
            <a:r>
              <a:rPr lang="en-US" dirty="0"/>
              <a:t> </a:t>
            </a:r>
            <a:r>
              <a:rPr lang="en-US" dirty="0" err="1"/>
              <a:t>ipsam</a:t>
            </a:r>
            <a:r>
              <a:rPr lang="en-US" dirty="0"/>
              <a:t> </a:t>
            </a:r>
            <a:r>
              <a:rPr lang="en-US" dirty="0" err="1"/>
              <a:t>voluptatem</a:t>
            </a:r>
            <a:r>
              <a:rPr lang="en-US" dirty="0"/>
              <a:t> </a:t>
            </a:r>
            <a:r>
              <a:rPr lang="en-US" dirty="0" err="1"/>
              <a:t>quia</a:t>
            </a:r>
            <a:r>
              <a:rPr lang="en-US" dirty="0"/>
              <a:t> </a:t>
            </a:r>
            <a:r>
              <a:rPr lang="en-US" dirty="0" err="1"/>
              <a:t>voluptas</a:t>
            </a:r>
            <a:r>
              <a:rPr lang="en-US" dirty="0"/>
              <a:t> sit </a:t>
            </a:r>
            <a:r>
              <a:rPr lang="en-US" dirty="0" err="1"/>
              <a:t>aspernatur</a:t>
            </a:r>
            <a:r>
              <a:rPr lang="en-US" dirty="0"/>
              <a:t> </a:t>
            </a:r>
            <a:r>
              <a:rPr lang="en-US" dirty="0" err="1"/>
              <a:t>aut</a:t>
            </a:r>
            <a:r>
              <a:rPr lang="en-US" dirty="0"/>
              <a:t> </a:t>
            </a:r>
            <a:r>
              <a:rPr lang="en-US" dirty="0" err="1"/>
              <a:t>odit</a:t>
            </a:r>
            <a:r>
              <a:rPr lang="en-US" dirty="0"/>
              <a:t> </a:t>
            </a:r>
            <a:r>
              <a:rPr lang="en-US" dirty="0" err="1"/>
              <a:t>aut</a:t>
            </a:r>
            <a:r>
              <a:rPr lang="en-US" dirty="0"/>
              <a:t> fugit, sed </a:t>
            </a:r>
            <a:r>
              <a:rPr lang="en-US" dirty="0" err="1"/>
              <a:t>quia</a:t>
            </a:r>
            <a:r>
              <a:rPr lang="en-US" dirty="0"/>
              <a:t> </a:t>
            </a:r>
            <a:r>
              <a:rPr lang="en-US" dirty="0" err="1"/>
              <a:t>magni</a:t>
            </a:r>
            <a:r>
              <a:rPr lang="en-US" dirty="0"/>
              <a:t> </a:t>
            </a:r>
            <a:r>
              <a:rPr lang="en-US" dirty="0" err="1"/>
              <a:t>dolores</a:t>
            </a:r>
            <a:r>
              <a:rPr lang="en-US" dirty="0"/>
              <a:t> </a:t>
            </a:r>
            <a:r>
              <a:rPr lang="en-US" dirty="0" err="1"/>
              <a:t>eos</a:t>
            </a:r>
            <a:r>
              <a:rPr lang="en-US" dirty="0"/>
              <a:t> qui.</a:t>
            </a:r>
          </a:p>
        </p:txBody>
      </p:sp>
      <p:sp>
        <p:nvSpPr>
          <p:cNvPr id="9" name="Text Placeholder 8">
            <a:extLst>
              <a:ext uri="{FF2B5EF4-FFF2-40B4-BE49-F238E27FC236}">
                <a16:creationId xmlns:a16="http://schemas.microsoft.com/office/drawing/2014/main" id="{865FA2FD-A3E7-44B6-9D0D-419185F5F1CC}"/>
              </a:ext>
            </a:extLst>
          </p:cNvPr>
          <p:cNvSpPr>
            <a:spLocks noGrp="1"/>
          </p:cNvSpPr>
          <p:nvPr>
            <p:ph type="body" sz="quarter" idx="14" hasCustomPrompt="1"/>
          </p:nvPr>
        </p:nvSpPr>
        <p:spPr>
          <a:xfrm>
            <a:off x="1905181" y="4872038"/>
            <a:ext cx="7079199" cy="720000"/>
          </a:xfrm>
        </p:spPr>
        <p:txBody>
          <a:bodyPr>
            <a:noAutofit/>
          </a:bodyPr>
          <a:lstStyle>
            <a:lvl1pPr marL="0" indent="0">
              <a:buNone/>
              <a:defRPr sz="16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John Doe, Company Name</a:t>
            </a:r>
          </a:p>
        </p:txBody>
      </p:sp>
      <p:sp>
        <p:nvSpPr>
          <p:cNvPr id="11" name="TextBox 10">
            <a:extLst>
              <a:ext uri="{FF2B5EF4-FFF2-40B4-BE49-F238E27FC236}">
                <a16:creationId xmlns:a16="http://schemas.microsoft.com/office/drawing/2014/main" id="{D45BFE24-0C3D-4F03-9475-D87337D867D2}"/>
              </a:ext>
            </a:extLst>
          </p:cNvPr>
          <p:cNvSpPr txBox="1"/>
          <p:nvPr userDrawn="1"/>
        </p:nvSpPr>
        <p:spPr>
          <a:xfrm>
            <a:off x="342914" y="552407"/>
            <a:ext cx="972000" cy="1938992"/>
          </a:xfrm>
          <a:prstGeom prst="rect">
            <a:avLst/>
          </a:prstGeom>
          <a:noFill/>
        </p:spPr>
        <p:txBody>
          <a:bodyPr wrap="square" rtlCol="0" anchor="ctr">
            <a:noAutofit/>
          </a:bodyPr>
          <a:lstStyle/>
          <a:p>
            <a:pPr algn="ctr">
              <a:lnSpc>
                <a:spcPct val="100000"/>
              </a:lnSpc>
            </a:pPr>
            <a:r>
              <a:rPr lang="en-US" sz="12000" dirty="0">
                <a:solidFill>
                  <a:schemeClr val="bg1"/>
                </a:solidFill>
                <a:latin typeface="Maison Neue Ext Medium" panose="020B0605040000000000" pitchFamily="34" charset="0"/>
              </a:rPr>
              <a:t>“</a:t>
            </a:r>
            <a:endParaRPr lang="en-PH" sz="12000" dirty="0">
              <a:solidFill>
                <a:schemeClr val="bg1"/>
              </a:solidFill>
              <a:latin typeface="Maison Neue Ext Medium" panose="020B0605040000000000" pitchFamily="34" charset="0"/>
            </a:endParaRPr>
          </a:p>
        </p:txBody>
      </p:sp>
      <p:sp>
        <p:nvSpPr>
          <p:cNvPr id="10" name="Rectangle 9">
            <a:extLst>
              <a:ext uri="{FF2B5EF4-FFF2-40B4-BE49-F238E27FC236}">
                <a16:creationId xmlns:a16="http://schemas.microsoft.com/office/drawing/2014/main" id="{76C0D66F-6324-4028-811D-3B39CBEFFA10}"/>
              </a:ext>
            </a:extLst>
          </p:cNvPr>
          <p:cNvSpPr/>
          <p:nvPr userDrawn="1"/>
        </p:nvSpPr>
        <p:spPr>
          <a:xfrm>
            <a:off x="1512348" y="561975"/>
            <a:ext cx="36000" cy="46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PH" dirty="0"/>
          </a:p>
        </p:txBody>
      </p:sp>
      <p:pic>
        <p:nvPicPr>
          <p:cNvPr id="12" name="Graphic 11">
            <a:extLst>
              <a:ext uri="{FF2B5EF4-FFF2-40B4-BE49-F238E27FC236}">
                <a16:creationId xmlns:a16="http://schemas.microsoft.com/office/drawing/2014/main" id="{74211326-79E5-431E-A85D-570D2627566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5" name="Slide Number Placeholder 5">
            <a:extLst>
              <a:ext uri="{FF2B5EF4-FFF2-40B4-BE49-F238E27FC236}">
                <a16:creationId xmlns:a16="http://schemas.microsoft.com/office/drawing/2014/main" id="{C013AF13-37C9-3336-8171-F87B694704E1}"/>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1353055746"/>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With Image">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4B6A5AE-CB54-47A9-B11D-7878CC50191A}"/>
              </a:ext>
            </a:extLst>
          </p:cNvPr>
          <p:cNvSpPr>
            <a:spLocks noGrp="1"/>
          </p:cNvSpPr>
          <p:nvPr>
            <p:ph type="pic" sz="quarter" idx="15"/>
          </p:nvPr>
        </p:nvSpPr>
        <p:spPr>
          <a:xfrm>
            <a:off x="334963" y="552407"/>
            <a:ext cx="3604609" cy="5395548"/>
          </a:xfrm>
          <a:solidFill>
            <a:schemeClr val="bg2">
              <a:lumMod val="40000"/>
              <a:lumOff val="60000"/>
            </a:schemeClr>
          </a:solidFill>
          <a:ln>
            <a:noFill/>
          </a:ln>
        </p:spPr>
        <p:txBody>
          <a:bodyPr anchor="ctr">
            <a:noAutofit/>
          </a:bodyPr>
          <a:lstStyle>
            <a:lvl1pPr marL="0" indent="0" algn="ctr">
              <a:buNone/>
              <a:defRPr>
                <a:solidFill>
                  <a:schemeClr val="accent2">
                    <a:lumMod val="50000"/>
                    <a:lumOff val="50000"/>
                  </a:schemeClr>
                </a:solidFill>
              </a:defRPr>
            </a:lvl1pPr>
          </a:lstStyle>
          <a:p>
            <a:endParaRPr lang="en-PH" dirty="0"/>
          </a:p>
        </p:txBody>
      </p:sp>
      <p:sp>
        <p:nvSpPr>
          <p:cNvPr id="7" name="Text Placeholder 6">
            <a:extLst>
              <a:ext uri="{FF2B5EF4-FFF2-40B4-BE49-F238E27FC236}">
                <a16:creationId xmlns:a16="http://schemas.microsoft.com/office/drawing/2014/main" id="{F815EB8D-5EF8-4DC8-855B-312547787516}"/>
              </a:ext>
            </a:extLst>
          </p:cNvPr>
          <p:cNvSpPr>
            <a:spLocks noGrp="1"/>
          </p:cNvSpPr>
          <p:nvPr>
            <p:ph type="body" sz="quarter" idx="13" hasCustomPrompt="1"/>
          </p:nvPr>
        </p:nvSpPr>
        <p:spPr>
          <a:xfrm>
            <a:off x="3940472" y="552406"/>
            <a:ext cx="7909918" cy="4774967"/>
          </a:xfrm>
          <a:solidFill>
            <a:schemeClr val="tx2"/>
          </a:solidFill>
          <a:ln>
            <a:noFill/>
          </a:ln>
        </p:spPr>
        <p:txBody>
          <a:bodyPr lIns="360000" tIns="288000" rIns="360000">
            <a:noAutofit/>
          </a:bodyPr>
          <a:lstStyle>
            <a:lvl1pPr marL="0" indent="0">
              <a:lnSpc>
                <a:spcPct val="100000"/>
              </a:lnSpc>
              <a:buNone/>
              <a:defRPr sz="3600" spc="-150">
                <a:solidFill>
                  <a:schemeClr val="bg2"/>
                </a:solidFill>
                <a:latin typeface="Maison Neue Ext Medium" panose="020B0605040000000000" pitchFamily="34" charset="0"/>
              </a:defRPr>
            </a:lvl1pPr>
            <a:lvl2pPr>
              <a:defRPr sz="7200">
                <a:latin typeface="+mj-lt"/>
              </a:defRPr>
            </a:lvl2pPr>
            <a:lvl3pPr>
              <a:defRPr sz="7200">
                <a:latin typeface="+mj-lt"/>
              </a:defRPr>
            </a:lvl3pPr>
            <a:lvl4pPr>
              <a:defRPr sz="7200">
                <a:latin typeface="+mj-lt"/>
              </a:defRPr>
            </a:lvl4pPr>
            <a:lvl5pPr>
              <a:defRPr sz="7200">
                <a:latin typeface="+mj-lt"/>
              </a:defRPr>
            </a:lvl5pPr>
          </a:lstStyle>
          <a:p>
            <a:pPr lvl="0"/>
            <a:r>
              <a:rPr lang="en-US" dirty="0"/>
              <a:t>Add a powerful quote here. Nemo </a:t>
            </a:r>
            <a:r>
              <a:rPr lang="en-US" dirty="0" err="1"/>
              <a:t>enim</a:t>
            </a:r>
            <a:r>
              <a:rPr lang="en-US" dirty="0"/>
              <a:t> </a:t>
            </a:r>
            <a:r>
              <a:rPr lang="en-US" dirty="0" err="1"/>
              <a:t>ipsam</a:t>
            </a:r>
            <a:r>
              <a:rPr lang="en-US" dirty="0"/>
              <a:t> </a:t>
            </a:r>
            <a:r>
              <a:rPr lang="en-US" dirty="0" err="1"/>
              <a:t>voluptatem</a:t>
            </a:r>
            <a:r>
              <a:rPr lang="en-US" dirty="0"/>
              <a:t> </a:t>
            </a:r>
            <a:r>
              <a:rPr lang="en-US" dirty="0" err="1"/>
              <a:t>quia</a:t>
            </a:r>
            <a:r>
              <a:rPr lang="en-US" dirty="0"/>
              <a:t> </a:t>
            </a:r>
            <a:r>
              <a:rPr lang="en-US" dirty="0" err="1"/>
              <a:t>voluptas</a:t>
            </a:r>
            <a:r>
              <a:rPr lang="en-US" dirty="0"/>
              <a:t> sit </a:t>
            </a:r>
            <a:r>
              <a:rPr lang="en-US" dirty="0" err="1"/>
              <a:t>aspernatur</a:t>
            </a:r>
            <a:r>
              <a:rPr lang="en-US" dirty="0"/>
              <a:t> </a:t>
            </a:r>
            <a:r>
              <a:rPr lang="en-US" dirty="0" err="1"/>
              <a:t>aut</a:t>
            </a:r>
            <a:r>
              <a:rPr lang="en-US" dirty="0"/>
              <a:t> </a:t>
            </a:r>
            <a:r>
              <a:rPr lang="en-US" dirty="0" err="1"/>
              <a:t>odit</a:t>
            </a:r>
            <a:r>
              <a:rPr lang="en-US" dirty="0"/>
              <a:t> </a:t>
            </a:r>
            <a:r>
              <a:rPr lang="en-US" dirty="0" err="1"/>
              <a:t>aut</a:t>
            </a:r>
            <a:r>
              <a:rPr lang="en-US" dirty="0"/>
              <a:t> fugit, sed </a:t>
            </a:r>
            <a:r>
              <a:rPr lang="en-US" dirty="0" err="1"/>
              <a:t>quia</a:t>
            </a:r>
            <a:r>
              <a:rPr lang="en-US" dirty="0"/>
              <a:t> </a:t>
            </a:r>
            <a:r>
              <a:rPr lang="en-US" dirty="0" err="1"/>
              <a:t>magni</a:t>
            </a:r>
            <a:r>
              <a:rPr lang="en-US" dirty="0"/>
              <a:t> </a:t>
            </a:r>
            <a:r>
              <a:rPr lang="en-US" dirty="0" err="1"/>
              <a:t>dolores</a:t>
            </a:r>
            <a:r>
              <a:rPr lang="en-US" dirty="0"/>
              <a:t> </a:t>
            </a:r>
            <a:r>
              <a:rPr lang="en-US" dirty="0" err="1"/>
              <a:t>eos</a:t>
            </a:r>
            <a:r>
              <a:rPr lang="en-US" dirty="0"/>
              <a:t> qui.</a:t>
            </a:r>
          </a:p>
        </p:txBody>
      </p:sp>
      <p:sp>
        <p:nvSpPr>
          <p:cNvPr id="9" name="Text Placeholder 8">
            <a:extLst>
              <a:ext uri="{FF2B5EF4-FFF2-40B4-BE49-F238E27FC236}">
                <a16:creationId xmlns:a16="http://schemas.microsoft.com/office/drawing/2014/main" id="{865FA2FD-A3E7-44B6-9D0D-419185F5F1CC}"/>
              </a:ext>
            </a:extLst>
          </p:cNvPr>
          <p:cNvSpPr>
            <a:spLocks noGrp="1"/>
          </p:cNvSpPr>
          <p:nvPr>
            <p:ph type="body" sz="quarter" idx="14"/>
          </p:nvPr>
        </p:nvSpPr>
        <p:spPr>
          <a:xfrm>
            <a:off x="3939878" y="5041127"/>
            <a:ext cx="7917159" cy="906828"/>
          </a:xfrm>
          <a:solidFill>
            <a:schemeClr val="tx2"/>
          </a:solidFill>
        </p:spPr>
        <p:txBody>
          <a:bodyPr lIns="360000" rIns="360000" bIns="360000" anchor="b">
            <a:noAutofit/>
          </a:bodyPr>
          <a:lstStyle>
            <a:lvl1pPr marL="0" indent="0">
              <a:buNone/>
              <a:defRPr sz="1600">
                <a:solidFill>
                  <a:schemeClr val="tx1">
                    <a:lumMod val="50000"/>
                  </a:schemeClr>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Text Placeholder 9">
            <a:extLst>
              <a:ext uri="{FF2B5EF4-FFF2-40B4-BE49-F238E27FC236}">
                <a16:creationId xmlns:a16="http://schemas.microsoft.com/office/drawing/2014/main" id="{7060C37B-6207-4512-9F05-87BF6B3199F9}"/>
              </a:ext>
            </a:extLst>
          </p:cNvPr>
          <p:cNvSpPr>
            <a:spLocks noGrp="1"/>
          </p:cNvSpPr>
          <p:nvPr>
            <p:ph type="body" sz="quarter" idx="16" hasCustomPrompt="1"/>
          </p:nvPr>
        </p:nvSpPr>
        <p:spPr>
          <a:xfrm>
            <a:off x="341610" y="552407"/>
            <a:ext cx="972000" cy="972000"/>
          </a:xfrm>
          <a:gradFill>
            <a:gsLst>
              <a:gs pos="0">
                <a:schemeClr val="accent1"/>
              </a:gs>
              <a:gs pos="54000">
                <a:schemeClr val="accent5"/>
              </a:gs>
              <a:gs pos="100000">
                <a:schemeClr val="accent3"/>
              </a:gs>
            </a:gsLst>
            <a:lin ang="17400000" scaled="0"/>
          </a:gradFill>
        </p:spPr>
        <p:txBody>
          <a:bodyPr anchor="ctr">
            <a:noAutofit/>
          </a:bodyPr>
          <a:lstStyle>
            <a:lvl1pPr marL="0" indent="0" algn="ctr">
              <a:lnSpc>
                <a:spcPct val="150000"/>
              </a:lnSpc>
              <a:buNone/>
              <a:defRPr sz="9600">
                <a:solidFill>
                  <a:schemeClr val="tx1"/>
                </a:solidFill>
                <a:latin typeface="Maison Neue Ext Medium" panose="020B0605040000000000" pitchFamily="34" charset="0"/>
              </a:defRPr>
            </a:lvl1pPr>
          </a:lstStyle>
          <a:p>
            <a:pPr lvl="0"/>
            <a:r>
              <a:rPr lang="en-US" dirty="0"/>
              <a:t>“</a:t>
            </a:r>
            <a:endParaRPr lang="en-PH" dirty="0"/>
          </a:p>
        </p:txBody>
      </p:sp>
      <p:pic>
        <p:nvPicPr>
          <p:cNvPr id="11" name="Graphic 10">
            <a:extLst>
              <a:ext uri="{FF2B5EF4-FFF2-40B4-BE49-F238E27FC236}">
                <a16:creationId xmlns:a16="http://schemas.microsoft.com/office/drawing/2014/main" id="{C82D0DE6-7A4E-41AA-BE1F-5553EE0A0A1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3" name="Slide Number Placeholder 5">
            <a:extLst>
              <a:ext uri="{FF2B5EF4-FFF2-40B4-BE49-F238E27FC236}">
                <a16:creationId xmlns:a16="http://schemas.microsoft.com/office/drawing/2014/main" id="{66D3312B-D327-1A79-FB52-753E99887387}"/>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585195355"/>
      </p:ext>
    </p:extLst>
  </p:cSld>
  <p:clrMapOvr>
    <a:overrideClrMapping bg1="dk1" tx1="lt1" bg2="dk2" tx2="lt2" accent1="accent1" accent2="accent2" accent3="accent3" accent4="accent4" accent5="accent5" accent6="accent6" hlink="hlink" folHlink="folHlink"/>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FAEE-D96C-4283-AC45-77DD1A0B6DE0}"/>
              </a:ext>
            </a:extLst>
          </p:cNvPr>
          <p:cNvSpPr>
            <a:spLocks noGrp="1"/>
          </p:cNvSpPr>
          <p:nvPr>
            <p:ph type="title" hasCustomPrompt="1"/>
          </p:nvPr>
        </p:nvSpPr>
        <p:spPr>
          <a:xfrm>
            <a:off x="341610" y="411668"/>
            <a:ext cx="11508780" cy="661720"/>
          </a:xfrm>
        </p:spPr>
        <p:txBody>
          <a:bodyPr wrap="square" anchor="t">
            <a:noAutofit/>
          </a:bodyPr>
          <a:lstStyle>
            <a:lvl1pPr>
              <a:defRPr sz="4000"/>
            </a:lvl1pPr>
          </a:lstStyle>
          <a:p>
            <a:r>
              <a:rPr lang="en-US" dirty="0"/>
              <a:t>Add page title here</a:t>
            </a:r>
            <a:endParaRPr lang="en-PH" dirty="0"/>
          </a:p>
        </p:txBody>
      </p:sp>
      <p:pic>
        <p:nvPicPr>
          <p:cNvPr id="9" name="Graphic 8">
            <a:extLst>
              <a:ext uri="{FF2B5EF4-FFF2-40B4-BE49-F238E27FC236}">
                <a16:creationId xmlns:a16="http://schemas.microsoft.com/office/drawing/2014/main" id="{2CEB90F7-7785-480F-B59E-D4541AE011E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4" name="Slide Number Placeholder 5">
            <a:extLst>
              <a:ext uri="{FF2B5EF4-FFF2-40B4-BE49-F238E27FC236}">
                <a16:creationId xmlns:a16="http://schemas.microsoft.com/office/drawing/2014/main" id="{F52787F7-B877-6CDB-72F0-DDE3E292D489}"/>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tx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4149727570"/>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2605DBBB-7676-415A-B7C5-C903649EBF1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3" name="Slide Number Placeholder 5">
            <a:extLst>
              <a:ext uri="{FF2B5EF4-FFF2-40B4-BE49-F238E27FC236}">
                <a16:creationId xmlns:a16="http://schemas.microsoft.com/office/drawing/2014/main" id="{190884FE-A4A3-A119-4170-46612705530A}"/>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tx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148492421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AQ">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646D3-D9AE-43F6-8A65-22C49766E0E0}"/>
              </a:ext>
            </a:extLst>
          </p:cNvPr>
          <p:cNvSpPr>
            <a:spLocks noGrp="1"/>
          </p:cNvSpPr>
          <p:nvPr>
            <p:ph type="title" hasCustomPrompt="1"/>
          </p:nvPr>
        </p:nvSpPr>
        <p:spPr>
          <a:xfrm>
            <a:off x="341538" y="411082"/>
            <a:ext cx="5754462" cy="1082438"/>
          </a:xfrm>
        </p:spPr>
        <p:txBody>
          <a:bodyPr wrap="square" anchor="t">
            <a:noAutofit/>
          </a:bodyPr>
          <a:lstStyle>
            <a:lvl1pPr>
              <a:lnSpc>
                <a:spcPct val="90000"/>
              </a:lnSpc>
              <a:defRPr sz="4000"/>
            </a:lvl1pPr>
          </a:lstStyle>
          <a:p>
            <a:r>
              <a:rPr lang="en-US" dirty="0"/>
              <a:t>Add page title here</a:t>
            </a:r>
            <a:endParaRPr lang="en-PH" dirty="0"/>
          </a:p>
        </p:txBody>
      </p:sp>
      <p:sp>
        <p:nvSpPr>
          <p:cNvPr id="4" name="Text Placeholder 3">
            <a:extLst>
              <a:ext uri="{FF2B5EF4-FFF2-40B4-BE49-F238E27FC236}">
                <a16:creationId xmlns:a16="http://schemas.microsoft.com/office/drawing/2014/main" id="{E8DD9D75-1CE3-4A9F-A435-8BA4F5E8C3B2}"/>
              </a:ext>
            </a:extLst>
          </p:cNvPr>
          <p:cNvSpPr>
            <a:spLocks noGrp="1"/>
          </p:cNvSpPr>
          <p:nvPr>
            <p:ph type="body" sz="half" idx="2"/>
          </p:nvPr>
        </p:nvSpPr>
        <p:spPr>
          <a:xfrm>
            <a:off x="334963" y="1993377"/>
            <a:ext cx="5580000" cy="432000"/>
          </a:xfrm>
        </p:spPr>
        <p:txBody>
          <a:bodyPr>
            <a:noAutofit/>
          </a:bodyPr>
          <a:lstStyle>
            <a:lvl1pPr marL="0" indent="0">
              <a:buNone/>
              <a:defRPr sz="16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Text Placeholder 3">
            <a:extLst>
              <a:ext uri="{FF2B5EF4-FFF2-40B4-BE49-F238E27FC236}">
                <a16:creationId xmlns:a16="http://schemas.microsoft.com/office/drawing/2014/main" id="{B480859B-C4B6-4B17-81BF-D2C2948D2782}"/>
              </a:ext>
            </a:extLst>
          </p:cNvPr>
          <p:cNvSpPr>
            <a:spLocks noGrp="1"/>
          </p:cNvSpPr>
          <p:nvPr>
            <p:ph type="body" sz="half" idx="14"/>
          </p:nvPr>
        </p:nvSpPr>
        <p:spPr>
          <a:xfrm>
            <a:off x="334963" y="2480894"/>
            <a:ext cx="5580000" cy="720000"/>
          </a:xfrm>
        </p:spPr>
        <p:txBody>
          <a:bodyPr>
            <a:noAutofit/>
          </a:bodyPr>
          <a:lstStyle>
            <a:lvl1pPr marL="0" indent="0">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14" name="Graphic 13">
            <a:extLst>
              <a:ext uri="{FF2B5EF4-FFF2-40B4-BE49-F238E27FC236}">
                <a16:creationId xmlns:a16="http://schemas.microsoft.com/office/drawing/2014/main" id="{206C140F-B92B-44D8-A77C-916B169EB87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22" name="Text Placeholder 3">
            <a:extLst>
              <a:ext uri="{FF2B5EF4-FFF2-40B4-BE49-F238E27FC236}">
                <a16:creationId xmlns:a16="http://schemas.microsoft.com/office/drawing/2014/main" id="{95A2F483-E1C6-4991-9299-72933C0A1B01}"/>
              </a:ext>
            </a:extLst>
          </p:cNvPr>
          <p:cNvSpPr>
            <a:spLocks noGrp="1"/>
          </p:cNvSpPr>
          <p:nvPr>
            <p:ph type="body" sz="half" idx="20"/>
          </p:nvPr>
        </p:nvSpPr>
        <p:spPr>
          <a:xfrm>
            <a:off x="341538" y="3387464"/>
            <a:ext cx="5580000" cy="432000"/>
          </a:xfrm>
        </p:spPr>
        <p:txBody>
          <a:bodyPr>
            <a:noAutofit/>
          </a:bodyPr>
          <a:lstStyle>
            <a:lvl1pPr marL="0" indent="0">
              <a:buNone/>
              <a:defRPr sz="16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3" name="Text Placeholder 3">
            <a:extLst>
              <a:ext uri="{FF2B5EF4-FFF2-40B4-BE49-F238E27FC236}">
                <a16:creationId xmlns:a16="http://schemas.microsoft.com/office/drawing/2014/main" id="{AF731CE0-8B84-4A18-B21B-1F9AF6A91C98}"/>
              </a:ext>
            </a:extLst>
          </p:cNvPr>
          <p:cNvSpPr>
            <a:spLocks noGrp="1"/>
          </p:cNvSpPr>
          <p:nvPr>
            <p:ph type="body" sz="half" idx="21"/>
          </p:nvPr>
        </p:nvSpPr>
        <p:spPr>
          <a:xfrm>
            <a:off x="341538" y="3874981"/>
            <a:ext cx="5580000" cy="720000"/>
          </a:xfrm>
        </p:spPr>
        <p:txBody>
          <a:bodyPr>
            <a:noAutofit/>
          </a:bodyPr>
          <a:lstStyle>
            <a:lvl1pPr marL="0" indent="0">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4" name="Text Placeholder 3">
            <a:extLst>
              <a:ext uri="{FF2B5EF4-FFF2-40B4-BE49-F238E27FC236}">
                <a16:creationId xmlns:a16="http://schemas.microsoft.com/office/drawing/2014/main" id="{2973F008-6BE4-4A9D-A575-52E9B7BA2B9B}"/>
              </a:ext>
            </a:extLst>
          </p:cNvPr>
          <p:cNvSpPr>
            <a:spLocks noGrp="1"/>
          </p:cNvSpPr>
          <p:nvPr>
            <p:ph type="body" sz="half" idx="22"/>
          </p:nvPr>
        </p:nvSpPr>
        <p:spPr>
          <a:xfrm>
            <a:off x="341538" y="4775555"/>
            <a:ext cx="5580000" cy="432000"/>
          </a:xfrm>
        </p:spPr>
        <p:txBody>
          <a:bodyPr>
            <a:noAutofit/>
          </a:bodyPr>
          <a:lstStyle>
            <a:lvl1pPr marL="0" indent="0">
              <a:buNone/>
              <a:defRPr sz="16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5" name="Text Placeholder 3">
            <a:extLst>
              <a:ext uri="{FF2B5EF4-FFF2-40B4-BE49-F238E27FC236}">
                <a16:creationId xmlns:a16="http://schemas.microsoft.com/office/drawing/2014/main" id="{6C83E23E-DDE7-4EEB-AA2B-3DDBD9EAA983}"/>
              </a:ext>
            </a:extLst>
          </p:cNvPr>
          <p:cNvSpPr>
            <a:spLocks noGrp="1"/>
          </p:cNvSpPr>
          <p:nvPr>
            <p:ph type="body" sz="half" idx="23"/>
          </p:nvPr>
        </p:nvSpPr>
        <p:spPr>
          <a:xfrm>
            <a:off x="341538" y="5263072"/>
            <a:ext cx="5580000" cy="720000"/>
          </a:xfrm>
        </p:spPr>
        <p:txBody>
          <a:bodyPr>
            <a:noAutofit/>
          </a:bodyPr>
          <a:lstStyle>
            <a:lvl1pPr marL="0" indent="0">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2" name="Text Placeholder 3">
            <a:extLst>
              <a:ext uri="{FF2B5EF4-FFF2-40B4-BE49-F238E27FC236}">
                <a16:creationId xmlns:a16="http://schemas.microsoft.com/office/drawing/2014/main" id="{48F2DDEF-A5D0-4A3E-AEAF-D087A5770215}"/>
              </a:ext>
            </a:extLst>
          </p:cNvPr>
          <p:cNvSpPr>
            <a:spLocks noGrp="1"/>
          </p:cNvSpPr>
          <p:nvPr>
            <p:ph type="body" sz="half" idx="24"/>
          </p:nvPr>
        </p:nvSpPr>
        <p:spPr>
          <a:xfrm>
            <a:off x="6277039" y="1993377"/>
            <a:ext cx="5580000" cy="432000"/>
          </a:xfrm>
        </p:spPr>
        <p:txBody>
          <a:bodyPr>
            <a:noAutofit/>
          </a:bodyPr>
          <a:lstStyle>
            <a:lvl1pPr marL="0" indent="0">
              <a:buNone/>
              <a:defRPr sz="16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3" name="Text Placeholder 3">
            <a:extLst>
              <a:ext uri="{FF2B5EF4-FFF2-40B4-BE49-F238E27FC236}">
                <a16:creationId xmlns:a16="http://schemas.microsoft.com/office/drawing/2014/main" id="{B947890A-712F-4DBB-866D-A3A6554E8341}"/>
              </a:ext>
            </a:extLst>
          </p:cNvPr>
          <p:cNvSpPr>
            <a:spLocks noGrp="1"/>
          </p:cNvSpPr>
          <p:nvPr>
            <p:ph type="body" sz="half" idx="25"/>
          </p:nvPr>
        </p:nvSpPr>
        <p:spPr>
          <a:xfrm>
            <a:off x="6277039" y="2480894"/>
            <a:ext cx="5580000" cy="720000"/>
          </a:xfrm>
        </p:spPr>
        <p:txBody>
          <a:bodyPr>
            <a:noAutofit/>
          </a:bodyPr>
          <a:lstStyle>
            <a:lvl1pPr marL="0" indent="0">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4" name="Text Placeholder 3">
            <a:extLst>
              <a:ext uri="{FF2B5EF4-FFF2-40B4-BE49-F238E27FC236}">
                <a16:creationId xmlns:a16="http://schemas.microsoft.com/office/drawing/2014/main" id="{B1A7B943-FFF8-41A5-BD93-CDD465736CD2}"/>
              </a:ext>
            </a:extLst>
          </p:cNvPr>
          <p:cNvSpPr>
            <a:spLocks noGrp="1"/>
          </p:cNvSpPr>
          <p:nvPr>
            <p:ph type="body" sz="half" idx="26"/>
          </p:nvPr>
        </p:nvSpPr>
        <p:spPr>
          <a:xfrm>
            <a:off x="6283614" y="3387464"/>
            <a:ext cx="5580000" cy="432000"/>
          </a:xfrm>
        </p:spPr>
        <p:txBody>
          <a:bodyPr>
            <a:noAutofit/>
          </a:bodyPr>
          <a:lstStyle>
            <a:lvl1pPr marL="0" indent="0">
              <a:buNone/>
              <a:defRPr sz="16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5" name="Text Placeholder 3">
            <a:extLst>
              <a:ext uri="{FF2B5EF4-FFF2-40B4-BE49-F238E27FC236}">
                <a16:creationId xmlns:a16="http://schemas.microsoft.com/office/drawing/2014/main" id="{4BEBBB45-896A-4966-A259-3DDCB47F9549}"/>
              </a:ext>
            </a:extLst>
          </p:cNvPr>
          <p:cNvSpPr>
            <a:spLocks noGrp="1"/>
          </p:cNvSpPr>
          <p:nvPr>
            <p:ph type="body" sz="half" idx="27"/>
          </p:nvPr>
        </p:nvSpPr>
        <p:spPr>
          <a:xfrm>
            <a:off x="6283614" y="3874981"/>
            <a:ext cx="5580000" cy="720000"/>
          </a:xfrm>
        </p:spPr>
        <p:txBody>
          <a:bodyPr>
            <a:noAutofit/>
          </a:bodyPr>
          <a:lstStyle>
            <a:lvl1pPr marL="0" indent="0">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6" name="Text Placeholder 3">
            <a:extLst>
              <a:ext uri="{FF2B5EF4-FFF2-40B4-BE49-F238E27FC236}">
                <a16:creationId xmlns:a16="http://schemas.microsoft.com/office/drawing/2014/main" id="{0489C2B9-8172-4E55-B90D-ED605E8B2DC6}"/>
              </a:ext>
            </a:extLst>
          </p:cNvPr>
          <p:cNvSpPr>
            <a:spLocks noGrp="1"/>
          </p:cNvSpPr>
          <p:nvPr>
            <p:ph type="body" sz="half" idx="28"/>
          </p:nvPr>
        </p:nvSpPr>
        <p:spPr>
          <a:xfrm>
            <a:off x="6283614" y="4775555"/>
            <a:ext cx="5580000" cy="432000"/>
          </a:xfrm>
        </p:spPr>
        <p:txBody>
          <a:bodyPr>
            <a:noAutofit/>
          </a:bodyPr>
          <a:lstStyle>
            <a:lvl1pPr marL="0" indent="0">
              <a:buNone/>
              <a:defRPr sz="16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7" name="Text Placeholder 3">
            <a:extLst>
              <a:ext uri="{FF2B5EF4-FFF2-40B4-BE49-F238E27FC236}">
                <a16:creationId xmlns:a16="http://schemas.microsoft.com/office/drawing/2014/main" id="{61EED37F-046E-457E-A549-FA837286F98D}"/>
              </a:ext>
            </a:extLst>
          </p:cNvPr>
          <p:cNvSpPr>
            <a:spLocks noGrp="1"/>
          </p:cNvSpPr>
          <p:nvPr>
            <p:ph type="body" sz="half" idx="29"/>
          </p:nvPr>
        </p:nvSpPr>
        <p:spPr>
          <a:xfrm>
            <a:off x="6283614" y="5263072"/>
            <a:ext cx="5580000" cy="720000"/>
          </a:xfrm>
        </p:spPr>
        <p:txBody>
          <a:bodyPr>
            <a:noAutofit/>
          </a:bodyPr>
          <a:lstStyle>
            <a:lvl1pPr marL="0" indent="0">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6" name="Straight Connector 5">
            <a:extLst>
              <a:ext uri="{FF2B5EF4-FFF2-40B4-BE49-F238E27FC236}">
                <a16:creationId xmlns:a16="http://schemas.microsoft.com/office/drawing/2014/main" id="{A75DD0E6-3738-4C0B-9F7E-913D6A522D71}"/>
              </a:ext>
            </a:extLst>
          </p:cNvPr>
          <p:cNvCxnSpPr/>
          <p:nvPr userDrawn="1"/>
        </p:nvCxnSpPr>
        <p:spPr>
          <a:xfrm>
            <a:off x="6096000" y="1993377"/>
            <a:ext cx="0" cy="398969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71ECF795-0582-4882-2EAF-63920E316B7C}"/>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tx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3239614133"/>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all to Action">
    <p:bg>
      <p:bgPr>
        <a:gradFill>
          <a:gsLst>
            <a:gs pos="0">
              <a:schemeClr val="accent1"/>
            </a:gs>
            <a:gs pos="54000">
              <a:schemeClr val="accent5"/>
            </a:gs>
            <a:gs pos="100000">
              <a:schemeClr val="accent3"/>
            </a:gs>
          </a:gsLst>
          <a:lin ang="17400000" scaled="0"/>
        </a:gra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815EB8D-5EF8-4DC8-855B-312547787516}"/>
              </a:ext>
            </a:extLst>
          </p:cNvPr>
          <p:cNvSpPr>
            <a:spLocks noGrp="1"/>
          </p:cNvSpPr>
          <p:nvPr>
            <p:ph type="body" sz="quarter" idx="13" hasCustomPrompt="1"/>
          </p:nvPr>
        </p:nvSpPr>
        <p:spPr>
          <a:xfrm>
            <a:off x="3215778" y="1658472"/>
            <a:ext cx="5760443" cy="1725795"/>
          </a:xfrm>
        </p:spPr>
        <p:txBody>
          <a:bodyPr anchor="b">
            <a:noAutofit/>
          </a:bodyPr>
          <a:lstStyle>
            <a:lvl1pPr marL="0" indent="0" algn="ctr">
              <a:lnSpc>
                <a:spcPct val="90000"/>
              </a:lnSpc>
              <a:buNone/>
              <a:defRPr sz="6000" spc="-300">
                <a:solidFill>
                  <a:schemeClr val="bg1"/>
                </a:solidFill>
                <a:latin typeface="Maison Neue Ext Medium" panose="020B0605040000000000" pitchFamily="34" charset="0"/>
              </a:defRPr>
            </a:lvl1pPr>
            <a:lvl2pPr>
              <a:defRPr sz="7200">
                <a:latin typeface="+mj-lt"/>
              </a:defRPr>
            </a:lvl2pPr>
            <a:lvl3pPr>
              <a:defRPr sz="7200">
                <a:latin typeface="+mj-lt"/>
              </a:defRPr>
            </a:lvl3pPr>
            <a:lvl4pPr>
              <a:defRPr sz="7200">
                <a:latin typeface="+mj-lt"/>
              </a:defRPr>
            </a:lvl4pPr>
            <a:lvl5pPr>
              <a:defRPr sz="7200">
                <a:latin typeface="+mj-lt"/>
              </a:defRPr>
            </a:lvl5pPr>
          </a:lstStyle>
          <a:p>
            <a:pPr lvl="0"/>
            <a:r>
              <a:rPr lang="en-US" dirty="0"/>
              <a:t>Add call to action here</a:t>
            </a:r>
          </a:p>
        </p:txBody>
      </p:sp>
      <p:sp>
        <p:nvSpPr>
          <p:cNvPr id="9" name="Text Placeholder 8">
            <a:extLst>
              <a:ext uri="{FF2B5EF4-FFF2-40B4-BE49-F238E27FC236}">
                <a16:creationId xmlns:a16="http://schemas.microsoft.com/office/drawing/2014/main" id="{865FA2FD-A3E7-44B6-9D0D-419185F5F1CC}"/>
              </a:ext>
            </a:extLst>
          </p:cNvPr>
          <p:cNvSpPr>
            <a:spLocks noGrp="1"/>
          </p:cNvSpPr>
          <p:nvPr>
            <p:ph type="body" sz="quarter" idx="14" hasCustomPrompt="1"/>
          </p:nvPr>
        </p:nvSpPr>
        <p:spPr>
          <a:xfrm>
            <a:off x="3215184" y="3607261"/>
            <a:ext cx="5761037" cy="720000"/>
          </a:xfrm>
        </p:spPr>
        <p:txBody>
          <a:bodyPr>
            <a:noAutofit/>
          </a:bodyPr>
          <a:lstStyle>
            <a:lvl1pPr marL="0" indent="0" algn="ctr">
              <a:buNone/>
              <a:defRPr sz="16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short description here</a:t>
            </a:r>
          </a:p>
        </p:txBody>
      </p:sp>
      <p:pic>
        <p:nvPicPr>
          <p:cNvPr id="19" name="Graphic 18">
            <a:extLst>
              <a:ext uri="{FF2B5EF4-FFF2-40B4-BE49-F238E27FC236}">
                <a16:creationId xmlns:a16="http://schemas.microsoft.com/office/drawing/2014/main" id="{50A69A17-B23F-45A1-8019-C9F90308A21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cxnSp>
        <p:nvCxnSpPr>
          <p:cNvPr id="5" name="Straight Connector 4">
            <a:extLst>
              <a:ext uri="{FF2B5EF4-FFF2-40B4-BE49-F238E27FC236}">
                <a16:creationId xmlns:a16="http://schemas.microsoft.com/office/drawing/2014/main" id="{42099D77-ADF9-43C3-A58A-E879D477443C}"/>
              </a:ext>
            </a:extLst>
          </p:cNvPr>
          <p:cNvCxnSpPr/>
          <p:nvPr userDrawn="1"/>
        </p:nvCxnSpPr>
        <p:spPr>
          <a:xfrm>
            <a:off x="5449872" y="3433202"/>
            <a:ext cx="129225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BC965E10-7666-8E93-E934-AA4A00C0EBBD}"/>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3823816112"/>
      </p:ext>
    </p:extLst>
  </p:cSld>
  <p:clrMapOvr>
    <a:overrideClrMapping bg1="lt1" tx1="dk1" bg2="lt2" tx2="dk2" accent1="accent1" accent2="accent2" accent3="accent3" accent4="accent4" accent5="accent5" accent6="accent6" hlink="hlink" folHlink="folHlink"/>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tx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997A012-6C24-4E96-A970-DCCE271A924B}"/>
              </a:ext>
            </a:extLst>
          </p:cNvPr>
          <p:cNvSpPr/>
          <p:nvPr userDrawn="1"/>
        </p:nvSpPr>
        <p:spPr>
          <a:xfrm>
            <a:off x="0" y="0"/>
            <a:ext cx="12192000" cy="2154480"/>
          </a:xfrm>
          <a:prstGeom prst="rect">
            <a:avLst/>
          </a:prstGeom>
          <a:gradFill>
            <a:gsLst>
              <a:gs pos="50400">
                <a:schemeClr val="accent5"/>
              </a:gs>
              <a:gs pos="0">
                <a:schemeClr val="accent1"/>
              </a:gs>
              <a:gs pos="100000">
                <a:schemeClr val="accent3"/>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PH" dirty="0"/>
          </a:p>
        </p:txBody>
      </p:sp>
      <p:sp>
        <p:nvSpPr>
          <p:cNvPr id="2" name="Title 1">
            <a:extLst>
              <a:ext uri="{FF2B5EF4-FFF2-40B4-BE49-F238E27FC236}">
                <a16:creationId xmlns:a16="http://schemas.microsoft.com/office/drawing/2014/main" id="{9C9DE970-C891-4103-8D32-56BCC16C362B}"/>
              </a:ext>
            </a:extLst>
          </p:cNvPr>
          <p:cNvSpPr>
            <a:spLocks noGrp="1"/>
          </p:cNvSpPr>
          <p:nvPr>
            <p:ph type="ctrTitle" hasCustomPrompt="1"/>
          </p:nvPr>
        </p:nvSpPr>
        <p:spPr>
          <a:xfrm>
            <a:off x="341542" y="849405"/>
            <a:ext cx="11515495" cy="968534"/>
          </a:xfrm>
        </p:spPr>
        <p:txBody>
          <a:bodyPr anchor="t">
            <a:noAutofit/>
          </a:bodyPr>
          <a:lstStyle>
            <a:lvl1pPr algn="l">
              <a:defRPr sz="6000"/>
            </a:lvl1pPr>
          </a:lstStyle>
          <a:p>
            <a:r>
              <a:rPr lang="en-US" dirty="0"/>
              <a:t>Add title here</a:t>
            </a:r>
            <a:endParaRPr lang="en-PH" dirty="0"/>
          </a:p>
        </p:txBody>
      </p:sp>
      <p:sp>
        <p:nvSpPr>
          <p:cNvPr id="5" name="Text Placeholder 4">
            <a:extLst>
              <a:ext uri="{FF2B5EF4-FFF2-40B4-BE49-F238E27FC236}">
                <a16:creationId xmlns:a16="http://schemas.microsoft.com/office/drawing/2014/main" id="{EAED5243-EA70-435B-81F5-2E312A4C3A4B}"/>
              </a:ext>
            </a:extLst>
          </p:cNvPr>
          <p:cNvSpPr>
            <a:spLocks noGrp="1"/>
          </p:cNvSpPr>
          <p:nvPr>
            <p:ph type="body" sz="quarter" idx="10" hasCustomPrompt="1"/>
          </p:nvPr>
        </p:nvSpPr>
        <p:spPr>
          <a:xfrm>
            <a:off x="343070" y="5757815"/>
            <a:ext cx="5761037" cy="504000"/>
          </a:xfrm>
          <a:solidFill>
            <a:schemeClr val="bg1"/>
          </a:solidFill>
        </p:spPr>
        <p:txBody>
          <a:bodyPr lIns="180000" anchor="ctr">
            <a:noAutofit/>
          </a:bodyPr>
          <a:lstStyle>
            <a:lvl1pPr marL="0" indent="0">
              <a:buNone/>
              <a:defRPr sz="1600">
                <a:gradFill>
                  <a:gsLst>
                    <a:gs pos="50400">
                      <a:schemeClr val="accent5"/>
                    </a:gs>
                    <a:gs pos="0">
                      <a:schemeClr val="accent2"/>
                    </a:gs>
                    <a:gs pos="100000">
                      <a:schemeClr val="accent3"/>
                    </a:gs>
                  </a:gsLst>
                  <a:lin ang="17400000" scaled="0"/>
                </a:gradFill>
                <a:latin typeface="Maison Neue Ext Medium" panose="020B0605040000000000" pitchFamily="34" charset="0"/>
              </a:defRPr>
            </a:lvl1pPr>
            <a:lvl2pPr>
              <a:defRPr sz="2000">
                <a:solidFill>
                  <a:schemeClr val="accent1"/>
                </a:solidFill>
                <a:latin typeface="+mj-lt"/>
              </a:defRPr>
            </a:lvl2pPr>
            <a:lvl3pPr>
              <a:defRPr sz="2000">
                <a:solidFill>
                  <a:schemeClr val="accent1"/>
                </a:solidFill>
                <a:latin typeface="+mj-lt"/>
              </a:defRPr>
            </a:lvl3pPr>
            <a:lvl4pPr>
              <a:defRPr sz="2000">
                <a:solidFill>
                  <a:schemeClr val="accent1"/>
                </a:solidFill>
                <a:latin typeface="+mj-lt"/>
              </a:defRPr>
            </a:lvl4pPr>
            <a:lvl5pPr>
              <a:defRPr sz="2000">
                <a:solidFill>
                  <a:schemeClr val="accent1"/>
                </a:solidFill>
                <a:latin typeface="+mj-lt"/>
              </a:defRPr>
            </a:lvl5pPr>
          </a:lstStyle>
          <a:p>
            <a:pPr lvl="0"/>
            <a:r>
              <a:rPr lang="en-US" dirty="0"/>
              <a:t>Add website link here</a:t>
            </a:r>
          </a:p>
        </p:txBody>
      </p:sp>
      <p:pic>
        <p:nvPicPr>
          <p:cNvPr id="12" name="Graphic 11">
            <a:extLst>
              <a:ext uri="{FF2B5EF4-FFF2-40B4-BE49-F238E27FC236}">
                <a16:creationId xmlns:a16="http://schemas.microsoft.com/office/drawing/2014/main" id="{CF1E635C-0609-447F-9ABE-5500450F34B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1543" y="296863"/>
            <a:ext cx="1281273" cy="216000"/>
          </a:xfrm>
          <a:prstGeom prst="rect">
            <a:avLst/>
          </a:prstGeom>
        </p:spPr>
      </p:pic>
      <p:sp>
        <p:nvSpPr>
          <p:cNvPr id="7" name="Text Placeholder 6">
            <a:extLst>
              <a:ext uri="{FF2B5EF4-FFF2-40B4-BE49-F238E27FC236}">
                <a16:creationId xmlns:a16="http://schemas.microsoft.com/office/drawing/2014/main" id="{F295568B-FA70-4BF6-BB23-7636F62B48C4}"/>
              </a:ext>
            </a:extLst>
          </p:cNvPr>
          <p:cNvSpPr>
            <a:spLocks noGrp="1"/>
          </p:cNvSpPr>
          <p:nvPr>
            <p:ph type="body" sz="quarter" idx="11" hasCustomPrompt="1"/>
          </p:nvPr>
        </p:nvSpPr>
        <p:spPr>
          <a:xfrm>
            <a:off x="925620" y="3189557"/>
            <a:ext cx="5170379" cy="540000"/>
          </a:xfrm>
        </p:spPr>
        <p:txBody>
          <a:bodyPr anchor="ctr">
            <a:noAutofit/>
          </a:bodyPr>
          <a:lstStyle>
            <a:lvl1pPr marL="0" indent="0">
              <a:buNone/>
              <a:defRPr>
                <a:solidFill>
                  <a:schemeClr val="bg1">
                    <a:lumMod val="90000"/>
                    <a:lumOff val="10000"/>
                  </a:schemeClr>
                </a:solidFill>
              </a:defRPr>
            </a:lvl1pPr>
          </a:lstStyle>
          <a:p>
            <a:pPr lvl="0"/>
            <a:r>
              <a:rPr lang="en-PH" dirty="0"/>
              <a:t>Add your email address here</a:t>
            </a:r>
          </a:p>
        </p:txBody>
      </p:sp>
      <p:sp>
        <p:nvSpPr>
          <p:cNvPr id="11" name="Text Placeholder 6">
            <a:extLst>
              <a:ext uri="{FF2B5EF4-FFF2-40B4-BE49-F238E27FC236}">
                <a16:creationId xmlns:a16="http://schemas.microsoft.com/office/drawing/2014/main" id="{53864272-9ED1-42CE-ABFC-F13BA6B6B287}"/>
              </a:ext>
            </a:extLst>
          </p:cNvPr>
          <p:cNvSpPr>
            <a:spLocks noGrp="1"/>
          </p:cNvSpPr>
          <p:nvPr>
            <p:ph type="body" sz="quarter" idx="12" hasCustomPrompt="1"/>
          </p:nvPr>
        </p:nvSpPr>
        <p:spPr>
          <a:xfrm>
            <a:off x="925621" y="3982037"/>
            <a:ext cx="5170379" cy="540000"/>
          </a:xfrm>
        </p:spPr>
        <p:txBody>
          <a:bodyPr anchor="ctr">
            <a:noAutofit/>
          </a:bodyPr>
          <a:lstStyle>
            <a:lvl1pPr marL="0" indent="0">
              <a:buNone/>
              <a:defRPr>
                <a:solidFill>
                  <a:schemeClr val="bg1">
                    <a:lumMod val="90000"/>
                    <a:lumOff val="10000"/>
                  </a:schemeClr>
                </a:solidFill>
              </a:defRPr>
            </a:lvl1pPr>
          </a:lstStyle>
          <a:p>
            <a:pPr lvl="0"/>
            <a:r>
              <a:rPr lang="en-PH" dirty="0"/>
              <a:t>Add your phone number here</a:t>
            </a:r>
          </a:p>
        </p:txBody>
      </p:sp>
      <p:cxnSp>
        <p:nvCxnSpPr>
          <p:cNvPr id="14" name="Straight Connector 13">
            <a:extLst>
              <a:ext uri="{FF2B5EF4-FFF2-40B4-BE49-F238E27FC236}">
                <a16:creationId xmlns:a16="http://schemas.microsoft.com/office/drawing/2014/main" id="{ADE3FE3B-5DDB-4779-B25E-346F0C897D26}"/>
              </a:ext>
            </a:extLst>
          </p:cNvPr>
          <p:cNvCxnSpPr>
            <a:cxnSpLocks/>
          </p:cNvCxnSpPr>
          <p:nvPr userDrawn="1"/>
        </p:nvCxnSpPr>
        <p:spPr>
          <a:xfrm>
            <a:off x="426720" y="3871939"/>
            <a:ext cx="5660580" cy="0"/>
          </a:xfrm>
          <a:prstGeom prst="line">
            <a:avLst/>
          </a:prstGeom>
          <a:ln w="6350">
            <a:solidFill>
              <a:schemeClr val="tx1">
                <a:lumMod val="5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AFCB93F-74FE-41D6-A1A5-1FE17D1B3F5E}"/>
              </a:ext>
            </a:extLst>
          </p:cNvPr>
          <p:cNvCxnSpPr>
            <a:cxnSpLocks/>
          </p:cNvCxnSpPr>
          <p:nvPr userDrawn="1"/>
        </p:nvCxnSpPr>
        <p:spPr>
          <a:xfrm>
            <a:off x="426720" y="4672039"/>
            <a:ext cx="5660580" cy="0"/>
          </a:xfrm>
          <a:prstGeom prst="line">
            <a:avLst/>
          </a:prstGeom>
          <a:ln w="6350">
            <a:solidFill>
              <a:schemeClr val="tx1">
                <a:lumMod val="50000"/>
                <a:alpha val="60000"/>
              </a:schemeClr>
            </a:solidFill>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509E666D-F874-4934-8077-96079190FFEE}"/>
              </a:ext>
            </a:extLst>
          </p:cNvPr>
          <p:cNvSpPr>
            <a:spLocks noGrp="1"/>
          </p:cNvSpPr>
          <p:nvPr>
            <p:ph type="body" sz="quarter" idx="13" hasCustomPrompt="1"/>
          </p:nvPr>
        </p:nvSpPr>
        <p:spPr>
          <a:xfrm>
            <a:off x="925621" y="4797376"/>
            <a:ext cx="5170379" cy="540000"/>
          </a:xfrm>
        </p:spPr>
        <p:txBody>
          <a:bodyPr anchor="ctr">
            <a:noAutofit/>
          </a:bodyPr>
          <a:lstStyle>
            <a:lvl1pPr marL="0" indent="0">
              <a:buNone/>
              <a:defRPr>
                <a:solidFill>
                  <a:schemeClr val="bg1">
                    <a:lumMod val="90000"/>
                    <a:lumOff val="10000"/>
                  </a:schemeClr>
                </a:solidFill>
              </a:defRPr>
            </a:lvl1pPr>
          </a:lstStyle>
          <a:p>
            <a:pPr lvl="0"/>
            <a:r>
              <a:rPr lang="en-PH" dirty="0"/>
              <a:t>Add your office address here</a:t>
            </a:r>
          </a:p>
        </p:txBody>
      </p:sp>
      <p:sp>
        <p:nvSpPr>
          <p:cNvPr id="26" name="Text Placeholder 25">
            <a:extLst>
              <a:ext uri="{FF2B5EF4-FFF2-40B4-BE49-F238E27FC236}">
                <a16:creationId xmlns:a16="http://schemas.microsoft.com/office/drawing/2014/main" id="{779AE1DE-4606-45A2-8B12-AEE84AE4BC4A}"/>
              </a:ext>
            </a:extLst>
          </p:cNvPr>
          <p:cNvSpPr>
            <a:spLocks noGrp="1"/>
          </p:cNvSpPr>
          <p:nvPr>
            <p:ph type="body" sz="quarter" idx="14" hasCustomPrompt="1"/>
          </p:nvPr>
        </p:nvSpPr>
        <p:spPr>
          <a:xfrm>
            <a:off x="334963" y="2490182"/>
            <a:ext cx="5761037" cy="576262"/>
          </a:xfrm>
        </p:spPr>
        <p:txBody>
          <a:bodyPr>
            <a:noAutofit/>
          </a:bodyPr>
          <a:lstStyle>
            <a:lvl1pPr marL="0" indent="0">
              <a:buNone/>
              <a:defRPr sz="2400">
                <a:solidFill>
                  <a:schemeClr val="bg1"/>
                </a:solidFill>
                <a:latin typeface="+mj-lt"/>
              </a:defRPr>
            </a:lvl1pPr>
          </a:lstStyle>
          <a:p>
            <a:pPr lvl="0"/>
            <a:r>
              <a:rPr lang="en-PH" dirty="0"/>
              <a:t>Add your name here</a:t>
            </a:r>
          </a:p>
        </p:txBody>
      </p:sp>
      <p:sp>
        <p:nvSpPr>
          <p:cNvPr id="28" name="Picture Placeholder 27">
            <a:extLst>
              <a:ext uri="{FF2B5EF4-FFF2-40B4-BE49-F238E27FC236}">
                <a16:creationId xmlns:a16="http://schemas.microsoft.com/office/drawing/2014/main" id="{EA6D0A16-955E-41D3-8679-4D4192C039D3}"/>
              </a:ext>
            </a:extLst>
          </p:cNvPr>
          <p:cNvSpPr>
            <a:spLocks noGrp="1"/>
          </p:cNvSpPr>
          <p:nvPr>
            <p:ph type="pic" sz="quarter" idx="15" hasCustomPrompt="1"/>
          </p:nvPr>
        </p:nvSpPr>
        <p:spPr>
          <a:xfrm>
            <a:off x="7686918" y="2154480"/>
            <a:ext cx="4170120" cy="4170120"/>
          </a:xfrm>
          <a:solidFill>
            <a:schemeClr val="tx2"/>
          </a:solidFill>
        </p:spPr>
        <p:txBody>
          <a:bodyPr anchor="ctr">
            <a:noAutofit/>
          </a:bodyPr>
          <a:lstStyle>
            <a:lvl1pPr marL="0" indent="0" algn="ctr">
              <a:buNone/>
              <a:defRPr>
                <a:solidFill>
                  <a:schemeClr val="tx1">
                    <a:lumMod val="50000"/>
                  </a:schemeClr>
                </a:solidFill>
              </a:defRPr>
            </a:lvl1pPr>
          </a:lstStyle>
          <a:p>
            <a:r>
              <a:rPr lang="en-PH" dirty="0"/>
              <a:t>Click to add your image here</a:t>
            </a:r>
          </a:p>
        </p:txBody>
      </p:sp>
      <p:pic>
        <p:nvPicPr>
          <p:cNvPr id="46" name="Graphic 45">
            <a:extLst>
              <a:ext uri="{FF2B5EF4-FFF2-40B4-BE49-F238E27FC236}">
                <a16:creationId xmlns:a16="http://schemas.microsoft.com/office/drawing/2014/main" id="{BEED147A-36BD-4A3A-943D-947EB0CF7C0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4500" y="4860902"/>
            <a:ext cx="408460" cy="412949"/>
          </a:xfrm>
          <a:prstGeom prst="rect">
            <a:avLst/>
          </a:prstGeom>
        </p:spPr>
      </p:pic>
      <p:pic>
        <p:nvPicPr>
          <p:cNvPr id="48" name="Graphic 47">
            <a:extLst>
              <a:ext uri="{FF2B5EF4-FFF2-40B4-BE49-F238E27FC236}">
                <a16:creationId xmlns:a16="http://schemas.microsoft.com/office/drawing/2014/main" id="{1ED6CA4E-CD0D-4850-BF05-6D668D083C4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1705" y="3298071"/>
            <a:ext cx="390030" cy="336844"/>
          </a:xfrm>
          <a:prstGeom prst="rect">
            <a:avLst/>
          </a:prstGeom>
        </p:spPr>
      </p:pic>
      <p:pic>
        <p:nvPicPr>
          <p:cNvPr id="50" name="Graphic 49">
            <a:extLst>
              <a:ext uri="{FF2B5EF4-FFF2-40B4-BE49-F238E27FC236}">
                <a16:creationId xmlns:a16="http://schemas.microsoft.com/office/drawing/2014/main" id="{D7ED35C7-A44B-474C-8D1D-EEBB07CBAFAF}"/>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1225" y="4001802"/>
            <a:ext cx="490560" cy="500470"/>
          </a:xfrm>
          <a:prstGeom prst="rect">
            <a:avLst/>
          </a:prstGeom>
        </p:spPr>
      </p:pic>
    </p:spTree>
    <p:extLst>
      <p:ext uri="{BB962C8B-B14F-4D97-AF65-F5344CB8AC3E}">
        <p14:creationId xmlns:p14="http://schemas.microsoft.com/office/powerpoint/2010/main" val="287842801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 - Gradient">
    <p:bg>
      <p:bgPr>
        <a:gradFill>
          <a:gsLst>
            <a:gs pos="0">
              <a:schemeClr val="accent1"/>
            </a:gs>
            <a:gs pos="54000">
              <a:schemeClr val="accent5"/>
            </a:gs>
            <a:gs pos="100000">
              <a:schemeClr val="accent3"/>
            </a:gs>
          </a:gsLst>
          <a:lin ang="17400000" scaled="0"/>
        </a:gra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0E31459-B0C1-476F-97EF-7B515A36E0D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348" t="24141" r="13571"/>
          <a:stretch/>
        </p:blipFill>
        <p:spPr>
          <a:xfrm>
            <a:off x="-1" y="0"/>
            <a:ext cx="12192001" cy="6378574"/>
          </a:xfrm>
          <a:prstGeom prst="rect">
            <a:avLst/>
          </a:prstGeom>
        </p:spPr>
      </p:pic>
      <p:pic>
        <p:nvPicPr>
          <p:cNvPr id="6" name="Graphic 5">
            <a:extLst>
              <a:ext uri="{FF2B5EF4-FFF2-40B4-BE49-F238E27FC236}">
                <a16:creationId xmlns:a16="http://schemas.microsoft.com/office/drawing/2014/main" id="{AF9D35F8-145C-4C24-8275-EB434A8BAA3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1541" y="296863"/>
            <a:ext cx="1286184" cy="216000"/>
          </a:xfrm>
          <a:prstGeom prst="rect">
            <a:avLst/>
          </a:prstGeom>
        </p:spPr>
      </p:pic>
      <p:sp>
        <p:nvSpPr>
          <p:cNvPr id="19" name="Text Placeholder 18">
            <a:extLst>
              <a:ext uri="{FF2B5EF4-FFF2-40B4-BE49-F238E27FC236}">
                <a16:creationId xmlns:a16="http://schemas.microsoft.com/office/drawing/2014/main" id="{8FE5775F-A5FF-4429-9252-FB7593733831}"/>
              </a:ext>
            </a:extLst>
          </p:cNvPr>
          <p:cNvSpPr>
            <a:spLocks noGrp="1"/>
          </p:cNvSpPr>
          <p:nvPr>
            <p:ph type="body" sz="quarter" idx="10" hasCustomPrompt="1"/>
          </p:nvPr>
        </p:nvSpPr>
        <p:spPr>
          <a:xfrm>
            <a:off x="334963" y="5021069"/>
            <a:ext cx="8642350" cy="1080000"/>
          </a:xfrm>
        </p:spPr>
        <p:txBody>
          <a:bodyPr>
            <a:noAutofit/>
          </a:bodyPr>
          <a:lstStyle>
            <a:lvl1pPr marL="0" indent="0">
              <a:buNone/>
              <a:defRPr>
                <a:solidFill>
                  <a:schemeClr val="tx1"/>
                </a:solidFill>
              </a:defRPr>
            </a:lvl1pPr>
          </a:lstStyle>
          <a:p>
            <a:pPr lvl="0"/>
            <a:r>
              <a:rPr lang="en-PH" dirty="0"/>
              <a:t>Add description text here</a:t>
            </a:r>
          </a:p>
        </p:txBody>
      </p:sp>
      <p:sp>
        <p:nvSpPr>
          <p:cNvPr id="2" name="Title 1">
            <a:extLst>
              <a:ext uri="{FF2B5EF4-FFF2-40B4-BE49-F238E27FC236}">
                <a16:creationId xmlns:a16="http://schemas.microsoft.com/office/drawing/2014/main" id="{9C9DE970-C891-4103-8D32-56BCC16C362B}"/>
              </a:ext>
            </a:extLst>
          </p:cNvPr>
          <p:cNvSpPr>
            <a:spLocks noGrp="1"/>
          </p:cNvSpPr>
          <p:nvPr>
            <p:ph type="ctrTitle" hasCustomPrompt="1"/>
          </p:nvPr>
        </p:nvSpPr>
        <p:spPr>
          <a:xfrm>
            <a:off x="341099" y="2716886"/>
            <a:ext cx="8635924" cy="2152785"/>
          </a:xfrm>
        </p:spPr>
        <p:txBody>
          <a:bodyPr anchor="t">
            <a:noAutofit/>
          </a:bodyPr>
          <a:lstStyle>
            <a:lvl1pPr algn="l">
              <a:defRPr sz="6000">
                <a:solidFill>
                  <a:schemeClr val="tx1"/>
                </a:solidFill>
              </a:defRPr>
            </a:lvl1pPr>
          </a:lstStyle>
          <a:p>
            <a:r>
              <a:rPr lang="en-US" dirty="0"/>
              <a:t>Presentation</a:t>
            </a:r>
            <a:br>
              <a:rPr lang="en-US" dirty="0"/>
            </a:br>
            <a:r>
              <a:rPr lang="en-US" dirty="0"/>
              <a:t>Title</a:t>
            </a:r>
            <a:endParaRPr lang="en-PH" dirty="0"/>
          </a:p>
        </p:txBody>
      </p:sp>
      <p:sp>
        <p:nvSpPr>
          <p:cNvPr id="3" name="Subtitle 2">
            <a:extLst>
              <a:ext uri="{FF2B5EF4-FFF2-40B4-BE49-F238E27FC236}">
                <a16:creationId xmlns:a16="http://schemas.microsoft.com/office/drawing/2014/main" id="{E9BDE6E4-2FFA-42DF-985B-D05351ED9281}"/>
              </a:ext>
            </a:extLst>
          </p:cNvPr>
          <p:cNvSpPr>
            <a:spLocks noGrp="1"/>
          </p:cNvSpPr>
          <p:nvPr>
            <p:ph type="subTitle" idx="1" hasCustomPrompt="1"/>
          </p:nvPr>
        </p:nvSpPr>
        <p:spPr>
          <a:xfrm>
            <a:off x="341541" y="2209452"/>
            <a:ext cx="8635924" cy="432000"/>
          </a:xfrm>
        </p:spPr>
        <p:txBody>
          <a:bodyPr>
            <a:noAutofit/>
          </a:bodyPr>
          <a:lstStyle>
            <a:lvl1pPr marL="0" indent="0" algn="l">
              <a:buNone/>
              <a:defRPr sz="1200" b="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OR DATE HERE</a:t>
            </a:r>
            <a:endParaRPr lang="en-PH" dirty="0"/>
          </a:p>
        </p:txBody>
      </p:sp>
    </p:spTree>
    <p:extLst>
      <p:ext uri="{BB962C8B-B14F-4D97-AF65-F5344CB8AC3E}">
        <p14:creationId xmlns:p14="http://schemas.microsoft.com/office/powerpoint/2010/main" val="1000711505"/>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 Image">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78D65F7-5B4B-4A7B-BF3D-2FD88FE973D1}"/>
              </a:ext>
            </a:extLst>
          </p:cNvPr>
          <p:cNvSpPr>
            <a:spLocks noGrp="1"/>
          </p:cNvSpPr>
          <p:nvPr>
            <p:ph type="pic" sz="quarter" idx="12" hasCustomPrompt="1"/>
          </p:nvPr>
        </p:nvSpPr>
        <p:spPr>
          <a:xfrm>
            <a:off x="0" y="0"/>
            <a:ext cx="12192000" cy="6858000"/>
          </a:xfrm>
        </p:spPr>
        <p:txBody>
          <a:bodyPr anchor="ctr">
            <a:noAutofit/>
          </a:bodyPr>
          <a:lstStyle>
            <a:lvl1pPr marL="0" indent="0" algn="ctr">
              <a:buNone/>
              <a:defRPr>
                <a:solidFill>
                  <a:schemeClr val="tx2">
                    <a:lumMod val="75000"/>
                  </a:schemeClr>
                </a:solidFill>
              </a:defRPr>
            </a:lvl1pPr>
          </a:lstStyle>
          <a:p>
            <a:r>
              <a:rPr lang="en-US" dirty="0"/>
              <a:t>Click icon to add image</a:t>
            </a:r>
            <a:endParaRPr lang="en-PH" dirty="0"/>
          </a:p>
        </p:txBody>
      </p:sp>
      <p:sp>
        <p:nvSpPr>
          <p:cNvPr id="10" name="Picture Placeholder 9">
            <a:extLst>
              <a:ext uri="{FF2B5EF4-FFF2-40B4-BE49-F238E27FC236}">
                <a16:creationId xmlns:a16="http://schemas.microsoft.com/office/drawing/2014/main" id="{C03BC205-0770-4FD3-9D47-54C0D23300D0}"/>
              </a:ext>
            </a:extLst>
          </p:cNvPr>
          <p:cNvSpPr>
            <a:spLocks noGrp="1"/>
          </p:cNvSpPr>
          <p:nvPr>
            <p:ph type="pic" sz="quarter" idx="13" hasCustomPrompt="1"/>
          </p:nvPr>
        </p:nvSpPr>
        <p:spPr>
          <a:xfrm>
            <a:off x="334963" y="296863"/>
            <a:ext cx="1368000" cy="324000"/>
          </a:xfrm>
        </p:spPr>
        <p:txBody>
          <a:bodyPr>
            <a:noAutofit/>
          </a:bodyPr>
          <a:lstStyle>
            <a:lvl1pPr marL="0" indent="0">
              <a:buNone/>
              <a:defRPr>
                <a:solidFill>
                  <a:schemeClr val="tx1"/>
                </a:solidFill>
              </a:defRPr>
            </a:lvl1pPr>
          </a:lstStyle>
          <a:p>
            <a:r>
              <a:rPr lang="en-PH" dirty="0"/>
              <a:t>Add Logo</a:t>
            </a:r>
          </a:p>
        </p:txBody>
      </p:sp>
      <p:sp>
        <p:nvSpPr>
          <p:cNvPr id="6" name="Text Placeholder 5">
            <a:extLst>
              <a:ext uri="{FF2B5EF4-FFF2-40B4-BE49-F238E27FC236}">
                <a16:creationId xmlns:a16="http://schemas.microsoft.com/office/drawing/2014/main" id="{AB0CEA92-C33E-4EAA-A15D-1E86BE5B6562}"/>
              </a:ext>
            </a:extLst>
          </p:cNvPr>
          <p:cNvSpPr>
            <a:spLocks noGrp="1"/>
          </p:cNvSpPr>
          <p:nvPr>
            <p:ph type="body" sz="quarter" idx="14" hasCustomPrompt="1"/>
          </p:nvPr>
        </p:nvSpPr>
        <p:spPr>
          <a:xfrm>
            <a:off x="0" y="0"/>
            <a:ext cx="12192000" cy="3429000"/>
          </a:xfrm>
          <a:gradFill>
            <a:gsLst>
              <a:gs pos="0">
                <a:schemeClr val="bg1"/>
              </a:gs>
              <a:gs pos="100000">
                <a:schemeClr val="bg1">
                  <a:alpha val="0"/>
                </a:schemeClr>
              </a:gs>
            </a:gsLst>
            <a:lin ang="5400000" scaled="0"/>
          </a:gradFill>
        </p:spPr>
        <p:txBody>
          <a:bodyPr>
            <a:noAutofit/>
          </a:bodyPr>
          <a:lstStyle>
            <a:lvl1pPr marL="0" indent="0">
              <a:buNone/>
              <a:defRPr/>
            </a:lvl1pPr>
          </a:lstStyle>
          <a:p>
            <a:pPr lvl="0"/>
            <a:r>
              <a:rPr lang="en-US" dirty="0"/>
              <a:t> </a:t>
            </a:r>
            <a:endParaRPr lang="en-PH" dirty="0"/>
          </a:p>
        </p:txBody>
      </p:sp>
      <p:sp>
        <p:nvSpPr>
          <p:cNvPr id="11" name="Text Placeholder 18">
            <a:extLst>
              <a:ext uri="{FF2B5EF4-FFF2-40B4-BE49-F238E27FC236}">
                <a16:creationId xmlns:a16="http://schemas.microsoft.com/office/drawing/2014/main" id="{3154F2FD-E210-4FAD-B887-1FC71EA9E55F}"/>
              </a:ext>
            </a:extLst>
          </p:cNvPr>
          <p:cNvSpPr>
            <a:spLocks noGrp="1"/>
          </p:cNvSpPr>
          <p:nvPr>
            <p:ph type="body" sz="quarter" idx="10" hasCustomPrompt="1"/>
          </p:nvPr>
        </p:nvSpPr>
        <p:spPr>
          <a:xfrm>
            <a:off x="334963" y="5021069"/>
            <a:ext cx="5761037" cy="1080000"/>
          </a:xfrm>
        </p:spPr>
        <p:txBody>
          <a:bodyPr>
            <a:noAutofit/>
          </a:bodyPr>
          <a:lstStyle>
            <a:lvl1pPr marL="0" indent="0">
              <a:buNone/>
              <a:defRPr>
                <a:solidFill>
                  <a:schemeClr val="tx1"/>
                </a:solidFill>
              </a:defRPr>
            </a:lvl1pPr>
          </a:lstStyle>
          <a:p>
            <a:pPr lvl="0"/>
            <a:r>
              <a:rPr lang="en-PH" dirty="0"/>
              <a:t>Add description text here</a:t>
            </a:r>
          </a:p>
        </p:txBody>
      </p:sp>
      <p:sp>
        <p:nvSpPr>
          <p:cNvPr id="2" name="Title 1">
            <a:extLst>
              <a:ext uri="{FF2B5EF4-FFF2-40B4-BE49-F238E27FC236}">
                <a16:creationId xmlns:a16="http://schemas.microsoft.com/office/drawing/2014/main" id="{9C9DE970-C891-4103-8D32-56BCC16C362B}"/>
              </a:ext>
            </a:extLst>
          </p:cNvPr>
          <p:cNvSpPr>
            <a:spLocks noGrp="1"/>
          </p:cNvSpPr>
          <p:nvPr>
            <p:ph type="ctrTitle" hasCustomPrompt="1"/>
          </p:nvPr>
        </p:nvSpPr>
        <p:spPr>
          <a:xfrm>
            <a:off x="341100" y="2716886"/>
            <a:ext cx="5754900" cy="2152785"/>
          </a:xfrm>
        </p:spPr>
        <p:txBody>
          <a:bodyPr anchor="t">
            <a:noAutofit/>
          </a:bodyPr>
          <a:lstStyle>
            <a:lvl1pPr algn="l">
              <a:defRPr sz="6000">
                <a:solidFill>
                  <a:schemeClr val="tx1"/>
                </a:solidFill>
              </a:defRPr>
            </a:lvl1pPr>
          </a:lstStyle>
          <a:p>
            <a:r>
              <a:rPr lang="en-US" dirty="0"/>
              <a:t>Presentation</a:t>
            </a:r>
            <a:br>
              <a:rPr lang="en-US" dirty="0"/>
            </a:br>
            <a:r>
              <a:rPr lang="en-US" dirty="0"/>
              <a:t>Title</a:t>
            </a:r>
            <a:endParaRPr lang="en-PH" dirty="0"/>
          </a:p>
        </p:txBody>
      </p:sp>
      <p:sp>
        <p:nvSpPr>
          <p:cNvPr id="3" name="Subtitle 2">
            <a:extLst>
              <a:ext uri="{FF2B5EF4-FFF2-40B4-BE49-F238E27FC236}">
                <a16:creationId xmlns:a16="http://schemas.microsoft.com/office/drawing/2014/main" id="{E9BDE6E4-2FFA-42DF-985B-D05351ED9281}"/>
              </a:ext>
            </a:extLst>
          </p:cNvPr>
          <p:cNvSpPr>
            <a:spLocks noGrp="1"/>
          </p:cNvSpPr>
          <p:nvPr>
            <p:ph type="subTitle" idx="1" hasCustomPrompt="1"/>
          </p:nvPr>
        </p:nvSpPr>
        <p:spPr>
          <a:xfrm>
            <a:off x="341541" y="2203998"/>
            <a:ext cx="5761037" cy="432000"/>
          </a:xfrm>
        </p:spPr>
        <p:txBody>
          <a:bodyPr>
            <a:noAutofit/>
          </a:bodyPr>
          <a:lstStyle>
            <a:lvl1pPr marL="0" indent="0" algn="l">
              <a:buNone/>
              <a:defRPr sz="1200" b="0" spc="3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OR DATE HERE</a:t>
            </a:r>
            <a:endParaRPr lang="en-PH" dirty="0"/>
          </a:p>
        </p:txBody>
      </p:sp>
    </p:spTree>
    <p:extLst>
      <p:ext uri="{BB962C8B-B14F-4D97-AF65-F5344CB8AC3E}">
        <p14:creationId xmlns:p14="http://schemas.microsoft.com/office/powerpoint/2010/main" val="255238569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p:bg>
      <p:bgPr>
        <a:solidFill>
          <a:srgbClr val="F4F4F0"/>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510087-2E63-4F89-B3CF-FE75B10E1D93}"/>
              </a:ext>
            </a:extLst>
          </p:cNvPr>
          <p:cNvSpPr/>
          <p:nvPr userDrawn="1"/>
        </p:nvSpPr>
        <p:spPr>
          <a:xfrm>
            <a:off x="0" y="6066000"/>
            <a:ext cx="12192000" cy="792000"/>
          </a:xfrm>
          <a:prstGeom prst="rect">
            <a:avLst/>
          </a:prstGeom>
          <a:gradFill>
            <a:gsLst>
              <a:gs pos="50400">
                <a:schemeClr val="accent5"/>
              </a:gs>
              <a:gs pos="0">
                <a:schemeClr val="accent1"/>
              </a:gs>
              <a:gs pos="100000">
                <a:schemeClr val="accent3"/>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PH" dirty="0"/>
          </a:p>
        </p:txBody>
      </p:sp>
      <p:pic>
        <p:nvPicPr>
          <p:cNvPr id="14" name="Graphic 13">
            <a:extLst>
              <a:ext uri="{FF2B5EF4-FFF2-40B4-BE49-F238E27FC236}">
                <a16:creationId xmlns:a16="http://schemas.microsoft.com/office/drawing/2014/main" id="{9CF3B278-F46E-4C8D-9A36-C4FAF1DA1F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51271"/>
            <a:ext cx="1281273" cy="216000"/>
          </a:xfrm>
          <a:prstGeom prst="rect">
            <a:avLst/>
          </a:prstGeom>
        </p:spPr>
      </p:pic>
      <p:sp>
        <p:nvSpPr>
          <p:cNvPr id="9" name="Text Placeholder 8">
            <a:extLst>
              <a:ext uri="{FF2B5EF4-FFF2-40B4-BE49-F238E27FC236}">
                <a16:creationId xmlns:a16="http://schemas.microsoft.com/office/drawing/2014/main" id="{E47A04F4-6F13-48CA-AF07-DB0674A6CFB6}"/>
              </a:ext>
            </a:extLst>
          </p:cNvPr>
          <p:cNvSpPr>
            <a:spLocks noGrp="1"/>
          </p:cNvSpPr>
          <p:nvPr>
            <p:ph type="body" sz="quarter" idx="15" hasCustomPrompt="1"/>
          </p:nvPr>
        </p:nvSpPr>
        <p:spPr>
          <a:xfrm>
            <a:off x="327246" y="1638300"/>
            <a:ext cx="708977" cy="575310"/>
          </a:xfrm>
          <a:effectLst>
            <a:outerShdw dist="317500" dir="5400000" sx="18000" sy="18000" rotWithShape="0">
              <a:schemeClr val="bg1">
                <a:alpha val="0"/>
              </a:schemeClr>
            </a:outerShdw>
          </a:effectLst>
        </p:spPr>
        <p:txBody>
          <a:bodyPr>
            <a:noAutofit/>
          </a:bodyPr>
          <a:lstStyle>
            <a:lvl1pPr marL="0" indent="0">
              <a:buNone/>
              <a:defRPr sz="2400">
                <a:gradFill>
                  <a:gsLst>
                    <a:gs pos="50400">
                      <a:schemeClr val="accent5"/>
                    </a:gs>
                    <a:gs pos="0">
                      <a:schemeClr val="accent1"/>
                    </a:gs>
                    <a:gs pos="100000">
                      <a:schemeClr val="accent3"/>
                    </a:gs>
                  </a:gsLst>
                  <a:lin ang="17400000" scaled="0"/>
                </a:gradFill>
                <a:latin typeface="+mj-lt"/>
              </a:defRPr>
            </a:lvl1pPr>
          </a:lstStyle>
          <a:p>
            <a:pPr lvl="0"/>
            <a:r>
              <a:rPr lang="en-PH" dirty="0"/>
              <a:t>01</a:t>
            </a:r>
          </a:p>
        </p:txBody>
      </p:sp>
      <p:sp>
        <p:nvSpPr>
          <p:cNvPr id="10" name="Text Placeholder 8">
            <a:extLst>
              <a:ext uri="{FF2B5EF4-FFF2-40B4-BE49-F238E27FC236}">
                <a16:creationId xmlns:a16="http://schemas.microsoft.com/office/drawing/2014/main" id="{B4ECAE28-2D52-44B4-B01C-227731FE1DAB}"/>
              </a:ext>
            </a:extLst>
          </p:cNvPr>
          <p:cNvSpPr>
            <a:spLocks noGrp="1"/>
          </p:cNvSpPr>
          <p:nvPr>
            <p:ph type="body" sz="quarter" idx="16" hasCustomPrompt="1"/>
          </p:nvPr>
        </p:nvSpPr>
        <p:spPr>
          <a:xfrm>
            <a:off x="1036223" y="1638300"/>
            <a:ext cx="7758450" cy="575310"/>
          </a:xfrm>
          <a:effectLst>
            <a:outerShdw dist="317500" dir="5400000" sx="18000" sy="18000" rotWithShape="0">
              <a:schemeClr val="bg1">
                <a:alpha val="0"/>
              </a:schemeClr>
            </a:outerShdw>
          </a:effectLst>
        </p:spPr>
        <p:txBody>
          <a:bodyPr>
            <a:noAutofit/>
          </a:bodyPr>
          <a:lstStyle>
            <a:lvl1pPr marL="0" indent="0">
              <a:buNone/>
              <a:defRPr sz="2400">
                <a:solidFill>
                  <a:schemeClr val="tx1"/>
                </a:solidFill>
                <a:latin typeface="+mj-lt"/>
              </a:defRPr>
            </a:lvl1pPr>
          </a:lstStyle>
          <a:p>
            <a:pPr lvl="0"/>
            <a:r>
              <a:rPr lang="en-PH" dirty="0"/>
              <a:t>Insert agenda here</a:t>
            </a:r>
          </a:p>
        </p:txBody>
      </p:sp>
      <p:sp>
        <p:nvSpPr>
          <p:cNvPr id="11" name="Text Placeholder 8">
            <a:extLst>
              <a:ext uri="{FF2B5EF4-FFF2-40B4-BE49-F238E27FC236}">
                <a16:creationId xmlns:a16="http://schemas.microsoft.com/office/drawing/2014/main" id="{C1E6A1F6-0A25-4035-9554-C7D636B666E4}"/>
              </a:ext>
            </a:extLst>
          </p:cNvPr>
          <p:cNvSpPr>
            <a:spLocks noGrp="1"/>
          </p:cNvSpPr>
          <p:nvPr>
            <p:ph type="body" sz="quarter" idx="17" hasCustomPrompt="1"/>
          </p:nvPr>
        </p:nvSpPr>
        <p:spPr>
          <a:xfrm>
            <a:off x="327246" y="2213610"/>
            <a:ext cx="708977" cy="575310"/>
          </a:xfrm>
          <a:effectLst>
            <a:outerShdw dist="317500" dir="5400000" sx="18000" sy="18000" rotWithShape="0">
              <a:schemeClr val="bg1">
                <a:alpha val="0"/>
              </a:schemeClr>
            </a:outerShdw>
          </a:effectLst>
        </p:spPr>
        <p:txBody>
          <a:bodyPr>
            <a:noAutofit/>
          </a:bodyPr>
          <a:lstStyle>
            <a:lvl1pPr marL="0" indent="0">
              <a:buNone/>
              <a:defRPr sz="2400">
                <a:gradFill>
                  <a:gsLst>
                    <a:gs pos="50400">
                      <a:schemeClr val="accent5"/>
                    </a:gs>
                    <a:gs pos="0">
                      <a:schemeClr val="accent1"/>
                    </a:gs>
                    <a:gs pos="100000">
                      <a:schemeClr val="accent3"/>
                    </a:gs>
                  </a:gsLst>
                  <a:lin ang="17400000" scaled="0"/>
                </a:gradFill>
                <a:latin typeface="+mj-lt"/>
              </a:defRPr>
            </a:lvl1pPr>
          </a:lstStyle>
          <a:p>
            <a:pPr lvl="0"/>
            <a:r>
              <a:rPr lang="en-PH" dirty="0"/>
              <a:t>01</a:t>
            </a:r>
          </a:p>
        </p:txBody>
      </p:sp>
      <p:sp>
        <p:nvSpPr>
          <p:cNvPr id="12" name="Text Placeholder 8">
            <a:extLst>
              <a:ext uri="{FF2B5EF4-FFF2-40B4-BE49-F238E27FC236}">
                <a16:creationId xmlns:a16="http://schemas.microsoft.com/office/drawing/2014/main" id="{892347DE-4951-4EE1-878C-38D8E43A3679}"/>
              </a:ext>
            </a:extLst>
          </p:cNvPr>
          <p:cNvSpPr>
            <a:spLocks noGrp="1"/>
          </p:cNvSpPr>
          <p:nvPr>
            <p:ph type="body" sz="quarter" idx="18" hasCustomPrompt="1"/>
          </p:nvPr>
        </p:nvSpPr>
        <p:spPr>
          <a:xfrm>
            <a:off x="1036223" y="2213610"/>
            <a:ext cx="7758450" cy="575310"/>
          </a:xfrm>
          <a:effectLst>
            <a:outerShdw dist="317500" dir="5400000" sx="18000" sy="18000" rotWithShape="0">
              <a:schemeClr val="bg1">
                <a:alpha val="0"/>
              </a:schemeClr>
            </a:outerShdw>
          </a:effectLst>
        </p:spPr>
        <p:txBody>
          <a:bodyPr>
            <a:noAutofit/>
          </a:bodyPr>
          <a:lstStyle>
            <a:lvl1pPr marL="0" indent="0">
              <a:buNone/>
              <a:defRPr sz="2400">
                <a:solidFill>
                  <a:schemeClr val="tx1"/>
                </a:solidFill>
                <a:latin typeface="+mj-lt"/>
              </a:defRPr>
            </a:lvl1pPr>
          </a:lstStyle>
          <a:p>
            <a:pPr lvl="0"/>
            <a:r>
              <a:rPr lang="en-PH" dirty="0"/>
              <a:t>Insert agenda here</a:t>
            </a:r>
          </a:p>
        </p:txBody>
      </p:sp>
      <p:sp>
        <p:nvSpPr>
          <p:cNvPr id="15" name="Text Placeholder 8">
            <a:extLst>
              <a:ext uri="{FF2B5EF4-FFF2-40B4-BE49-F238E27FC236}">
                <a16:creationId xmlns:a16="http://schemas.microsoft.com/office/drawing/2014/main" id="{D24E25B2-9FC6-4E48-9DCB-C36335735744}"/>
              </a:ext>
            </a:extLst>
          </p:cNvPr>
          <p:cNvSpPr>
            <a:spLocks noGrp="1"/>
          </p:cNvSpPr>
          <p:nvPr>
            <p:ph type="body" sz="quarter" idx="19" hasCustomPrompt="1"/>
          </p:nvPr>
        </p:nvSpPr>
        <p:spPr>
          <a:xfrm>
            <a:off x="327246" y="2804160"/>
            <a:ext cx="708977" cy="575310"/>
          </a:xfrm>
          <a:effectLst>
            <a:outerShdw dist="317500" dir="5400000" sx="18000" sy="18000" rotWithShape="0">
              <a:schemeClr val="bg1">
                <a:alpha val="0"/>
              </a:schemeClr>
            </a:outerShdw>
          </a:effectLst>
        </p:spPr>
        <p:txBody>
          <a:bodyPr>
            <a:noAutofit/>
          </a:bodyPr>
          <a:lstStyle>
            <a:lvl1pPr marL="0" indent="0">
              <a:buNone/>
              <a:defRPr sz="2400">
                <a:gradFill>
                  <a:gsLst>
                    <a:gs pos="50400">
                      <a:schemeClr val="accent5"/>
                    </a:gs>
                    <a:gs pos="0">
                      <a:schemeClr val="accent1"/>
                    </a:gs>
                    <a:gs pos="100000">
                      <a:schemeClr val="accent3"/>
                    </a:gs>
                  </a:gsLst>
                  <a:lin ang="17400000" scaled="0"/>
                </a:gradFill>
                <a:latin typeface="+mj-lt"/>
              </a:defRPr>
            </a:lvl1pPr>
          </a:lstStyle>
          <a:p>
            <a:pPr lvl="0"/>
            <a:r>
              <a:rPr lang="en-PH" dirty="0"/>
              <a:t>01</a:t>
            </a:r>
          </a:p>
        </p:txBody>
      </p:sp>
      <p:sp>
        <p:nvSpPr>
          <p:cNvPr id="16" name="Text Placeholder 8">
            <a:extLst>
              <a:ext uri="{FF2B5EF4-FFF2-40B4-BE49-F238E27FC236}">
                <a16:creationId xmlns:a16="http://schemas.microsoft.com/office/drawing/2014/main" id="{DE8AFD68-03B0-4463-B1C6-0C7BC67B7CA2}"/>
              </a:ext>
            </a:extLst>
          </p:cNvPr>
          <p:cNvSpPr>
            <a:spLocks noGrp="1"/>
          </p:cNvSpPr>
          <p:nvPr>
            <p:ph type="body" sz="quarter" idx="20" hasCustomPrompt="1"/>
          </p:nvPr>
        </p:nvSpPr>
        <p:spPr>
          <a:xfrm>
            <a:off x="1036223" y="2804160"/>
            <a:ext cx="7758450" cy="575310"/>
          </a:xfrm>
          <a:effectLst>
            <a:outerShdw dist="317500" dir="5400000" sx="18000" sy="18000" rotWithShape="0">
              <a:schemeClr val="bg1">
                <a:alpha val="0"/>
              </a:schemeClr>
            </a:outerShdw>
          </a:effectLst>
        </p:spPr>
        <p:txBody>
          <a:bodyPr>
            <a:noAutofit/>
          </a:bodyPr>
          <a:lstStyle>
            <a:lvl1pPr marL="0" indent="0">
              <a:buNone/>
              <a:defRPr sz="2400">
                <a:solidFill>
                  <a:schemeClr val="tx1"/>
                </a:solidFill>
                <a:latin typeface="+mj-lt"/>
              </a:defRPr>
            </a:lvl1pPr>
          </a:lstStyle>
          <a:p>
            <a:pPr lvl="0"/>
            <a:r>
              <a:rPr lang="en-PH" dirty="0"/>
              <a:t>Insert agenda here</a:t>
            </a:r>
          </a:p>
        </p:txBody>
      </p:sp>
      <p:sp>
        <p:nvSpPr>
          <p:cNvPr id="17" name="Text Placeholder 8">
            <a:extLst>
              <a:ext uri="{FF2B5EF4-FFF2-40B4-BE49-F238E27FC236}">
                <a16:creationId xmlns:a16="http://schemas.microsoft.com/office/drawing/2014/main" id="{9288519C-50A5-4F06-B6F3-23A14203D033}"/>
              </a:ext>
            </a:extLst>
          </p:cNvPr>
          <p:cNvSpPr>
            <a:spLocks noGrp="1"/>
          </p:cNvSpPr>
          <p:nvPr>
            <p:ph type="body" sz="quarter" idx="21" hasCustomPrompt="1"/>
          </p:nvPr>
        </p:nvSpPr>
        <p:spPr>
          <a:xfrm>
            <a:off x="327246" y="3379470"/>
            <a:ext cx="708977" cy="575310"/>
          </a:xfrm>
          <a:effectLst>
            <a:outerShdw dist="317500" dir="5400000" sx="18000" sy="18000" rotWithShape="0">
              <a:schemeClr val="bg1">
                <a:alpha val="0"/>
              </a:schemeClr>
            </a:outerShdw>
          </a:effectLst>
        </p:spPr>
        <p:txBody>
          <a:bodyPr>
            <a:noAutofit/>
          </a:bodyPr>
          <a:lstStyle>
            <a:lvl1pPr marL="0" indent="0">
              <a:buNone/>
              <a:defRPr sz="2400">
                <a:gradFill>
                  <a:gsLst>
                    <a:gs pos="50400">
                      <a:schemeClr val="accent5"/>
                    </a:gs>
                    <a:gs pos="0">
                      <a:schemeClr val="accent1"/>
                    </a:gs>
                    <a:gs pos="100000">
                      <a:schemeClr val="accent3"/>
                    </a:gs>
                  </a:gsLst>
                  <a:lin ang="17400000" scaled="0"/>
                </a:gradFill>
                <a:latin typeface="+mj-lt"/>
              </a:defRPr>
            </a:lvl1pPr>
          </a:lstStyle>
          <a:p>
            <a:pPr lvl="0"/>
            <a:r>
              <a:rPr lang="en-PH" dirty="0"/>
              <a:t>01</a:t>
            </a:r>
          </a:p>
        </p:txBody>
      </p:sp>
      <p:sp>
        <p:nvSpPr>
          <p:cNvPr id="18" name="Text Placeholder 8">
            <a:extLst>
              <a:ext uri="{FF2B5EF4-FFF2-40B4-BE49-F238E27FC236}">
                <a16:creationId xmlns:a16="http://schemas.microsoft.com/office/drawing/2014/main" id="{0AB5B04E-8D75-4A5E-BB87-83FFF41E82C6}"/>
              </a:ext>
            </a:extLst>
          </p:cNvPr>
          <p:cNvSpPr>
            <a:spLocks noGrp="1"/>
          </p:cNvSpPr>
          <p:nvPr>
            <p:ph type="body" sz="quarter" idx="22" hasCustomPrompt="1"/>
          </p:nvPr>
        </p:nvSpPr>
        <p:spPr>
          <a:xfrm>
            <a:off x="1036223" y="3379470"/>
            <a:ext cx="7758450" cy="575310"/>
          </a:xfrm>
          <a:effectLst>
            <a:outerShdw dist="317500" dir="5400000" sx="18000" sy="18000" rotWithShape="0">
              <a:schemeClr val="bg1">
                <a:alpha val="0"/>
              </a:schemeClr>
            </a:outerShdw>
          </a:effectLst>
        </p:spPr>
        <p:txBody>
          <a:bodyPr>
            <a:noAutofit/>
          </a:bodyPr>
          <a:lstStyle>
            <a:lvl1pPr marL="0" indent="0">
              <a:buNone/>
              <a:defRPr sz="2400">
                <a:solidFill>
                  <a:schemeClr val="tx1"/>
                </a:solidFill>
                <a:latin typeface="+mj-lt"/>
              </a:defRPr>
            </a:lvl1pPr>
          </a:lstStyle>
          <a:p>
            <a:pPr lvl="0"/>
            <a:r>
              <a:rPr lang="en-PH" dirty="0"/>
              <a:t>Insert agenda here</a:t>
            </a:r>
          </a:p>
        </p:txBody>
      </p:sp>
      <p:sp>
        <p:nvSpPr>
          <p:cNvPr id="19" name="Text Placeholder 8">
            <a:extLst>
              <a:ext uri="{FF2B5EF4-FFF2-40B4-BE49-F238E27FC236}">
                <a16:creationId xmlns:a16="http://schemas.microsoft.com/office/drawing/2014/main" id="{7278CD70-6A04-4689-B59C-87A839C5A73D}"/>
              </a:ext>
            </a:extLst>
          </p:cNvPr>
          <p:cNvSpPr>
            <a:spLocks noGrp="1"/>
          </p:cNvSpPr>
          <p:nvPr>
            <p:ph type="body" sz="quarter" idx="23" hasCustomPrompt="1"/>
          </p:nvPr>
        </p:nvSpPr>
        <p:spPr>
          <a:xfrm>
            <a:off x="327246" y="3988903"/>
            <a:ext cx="708977" cy="575310"/>
          </a:xfrm>
          <a:effectLst>
            <a:outerShdw dist="317500" dir="5400000" sx="18000" sy="18000" rotWithShape="0">
              <a:schemeClr val="bg1">
                <a:alpha val="0"/>
              </a:schemeClr>
            </a:outerShdw>
          </a:effectLst>
        </p:spPr>
        <p:txBody>
          <a:bodyPr>
            <a:noAutofit/>
          </a:bodyPr>
          <a:lstStyle>
            <a:lvl1pPr marL="0" indent="0">
              <a:buNone/>
              <a:defRPr sz="2400">
                <a:gradFill>
                  <a:gsLst>
                    <a:gs pos="50400">
                      <a:schemeClr val="accent5"/>
                    </a:gs>
                    <a:gs pos="0">
                      <a:schemeClr val="accent1"/>
                    </a:gs>
                    <a:gs pos="100000">
                      <a:schemeClr val="accent3"/>
                    </a:gs>
                  </a:gsLst>
                  <a:lin ang="17400000" scaled="0"/>
                </a:gradFill>
                <a:latin typeface="+mj-lt"/>
              </a:defRPr>
            </a:lvl1pPr>
          </a:lstStyle>
          <a:p>
            <a:pPr lvl="0"/>
            <a:r>
              <a:rPr lang="en-PH" dirty="0"/>
              <a:t>01</a:t>
            </a:r>
          </a:p>
        </p:txBody>
      </p:sp>
      <p:sp>
        <p:nvSpPr>
          <p:cNvPr id="20" name="Text Placeholder 8">
            <a:extLst>
              <a:ext uri="{FF2B5EF4-FFF2-40B4-BE49-F238E27FC236}">
                <a16:creationId xmlns:a16="http://schemas.microsoft.com/office/drawing/2014/main" id="{97752554-B489-4118-9DB3-1304D8B73FBA}"/>
              </a:ext>
            </a:extLst>
          </p:cNvPr>
          <p:cNvSpPr>
            <a:spLocks noGrp="1"/>
          </p:cNvSpPr>
          <p:nvPr>
            <p:ph type="body" sz="quarter" idx="24" hasCustomPrompt="1"/>
          </p:nvPr>
        </p:nvSpPr>
        <p:spPr>
          <a:xfrm>
            <a:off x="1036223" y="3988903"/>
            <a:ext cx="7758450" cy="575310"/>
          </a:xfrm>
          <a:effectLst>
            <a:outerShdw dist="317500" dir="5400000" sx="18000" sy="18000" rotWithShape="0">
              <a:schemeClr val="bg1">
                <a:alpha val="0"/>
              </a:schemeClr>
            </a:outerShdw>
          </a:effectLst>
        </p:spPr>
        <p:txBody>
          <a:bodyPr>
            <a:noAutofit/>
          </a:bodyPr>
          <a:lstStyle>
            <a:lvl1pPr marL="0" indent="0">
              <a:buNone/>
              <a:defRPr sz="2400">
                <a:solidFill>
                  <a:schemeClr val="tx1"/>
                </a:solidFill>
                <a:latin typeface="+mj-lt"/>
              </a:defRPr>
            </a:lvl1pPr>
          </a:lstStyle>
          <a:p>
            <a:pPr lvl="0"/>
            <a:r>
              <a:rPr lang="en-PH" dirty="0"/>
              <a:t>Insert agenda here</a:t>
            </a:r>
          </a:p>
        </p:txBody>
      </p:sp>
      <p:sp>
        <p:nvSpPr>
          <p:cNvPr id="21" name="Text Placeholder 8">
            <a:extLst>
              <a:ext uri="{FF2B5EF4-FFF2-40B4-BE49-F238E27FC236}">
                <a16:creationId xmlns:a16="http://schemas.microsoft.com/office/drawing/2014/main" id="{09295E3B-FCA6-44C3-96E9-BA4AC5581968}"/>
              </a:ext>
            </a:extLst>
          </p:cNvPr>
          <p:cNvSpPr>
            <a:spLocks noGrp="1"/>
          </p:cNvSpPr>
          <p:nvPr>
            <p:ph type="body" sz="quarter" idx="25" hasCustomPrompt="1"/>
          </p:nvPr>
        </p:nvSpPr>
        <p:spPr>
          <a:xfrm>
            <a:off x="327246" y="4564213"/>
            <a:ext cx="708977" cy="575310"/>
          </a:xfrm>
          <a:effectLst>
            <a:outerShdw dist="317500" dir="5400000" sx="18000" sy="18000" rotWithShape="0">
              <a:schemeClr val="bg1">
                <a:alpha val="0"/>
              </a:schemeClr>
            </a:outerShdw>
          </a:effectLst>
        </p:spPr>
        <p:txBody>
          <a:bodyPr>
            <a:noAutofit/>
          </a:bodyPr>
          <a:lstStyle>
            <a:lvl1pPr marL="0" indent="0">
              <a:buNone/>
              <a:defRPr sz="2400">
                <a:gradFill>
                  <a:gsLst>
                    <a:gs pos="50400">
                      <a:schemeClr val="accent5"/>
                    </a:gs>
                    <a:gs pos="0">
                      <a:schemeClr val="accent1"/>
                    </a:gs>
                    <a:gs pos="100000">
                      <a:schemeClr val="accent3"/>
                    </a:gs>
                  </a:gsLst>
                  <a:lin ang="17400000" scaled="0"/>
                </a:gradFill>
                <a:latin typeface="+mj-lt"/>
              </a:defRPr>
            </a:lvl1pPr>
          </a:lstStyle>
          <a:p>
            <a:pPr lvl="0"/>
            <a:r>
              <a:rPr lang="en-PH" dirty="0"/>
              <a:t>01</a:t>
            </a:r>
          </a:p>
        </p:txBody>
      </p:sp>
      <p:sp>
        <p:nvSpPr>
          <p:cNvPr id="22" name="Text Placeholder 8">
            <a:extLst>
              <a:ext uri="{FF2B5EF4-FFF2-40B4-BE49-F238E27FC236}">
                <a16:creationId xmlns:a16="http://schemas.microsoft.com/office/drawing/2014/main" id="{3739BB66-C269-4C4F-8025-5952B571747A}"/>
              </a:ext>
            </a:extLst>
          </p:cNvPr>
          <p:cNvSpPr>
            <a:spLocks noGrp="1"/>
          </p:cNvSpPr>
          <p:nvPr>
            <p:ph type="body" sz="quarter" idx="26" hasCustomPrompt="1"/>
          </p:nvPr>
        </p:nvSpPr>
        <p:spPr>
          <a:xfrm>
            <a:off x="1036223" y="4564213"/>
            <a:ext cx="7758450" cy="575310"/>
          </a:xfrm>
          <a:effectLst>
            <a:outerShdw dist="317500" dir="5400000" sx="18000" sy="18000" rotWithShape="0">
              <a:schemeClr val="bg1">
                <a:alpha val="0"/>
              </a:schemeClr>
            </a:outerShdw>
          </a:effectLst>
        </p:spPr>
        <p:txBody>
          <a:bodyPr>
            <a:noAutofit/>
          </a:bodyPr>
          <a:lstStyle>
            <a:lvl1pPr marL="0" indent="0">
              <a:buNone/>
              <a:defRPr sz="2400">
                <a:solidFill>
                  <a:schemeClr val="tx1"/>
                </a:solidFill>
                <a:latin typeface="+mj-lt"/>
              </a:defRPr>
            </a:lvl1pPr>
          </a:lstStyle>
          <a:p>
            <a:pPr lvl="0"/>
            <a:r>
              <a:rPr lang="en-PH" dirty="0"/>
              <a:t>Insert agenda here</a:t>
            </a:r>
          </a:p>
        </p:txBody>
      </p:sp>
      <p:sp>
        <p:nvSpPr>
          <p:cNvPr id="23" name="Text Placeholder 8">
            <a:extLst>
              <a:ext uri="{FF2B5EF4-FFF2-40B4-BE49-F238E27FC236}">
                <a16:creationId xmlns:a16="http://schemas.microsoft.com/office/drawing/2014/main" id="{2872084F-8F4F-48D3-9757-3B60A4C98C86}"/>
              </a:ext>
            </a:extLst>
          </p:cNvPr>
          <p:cNvSpPr>
            <a:spLocks noGrp="1"/>
          </p:cNvSpPr>
          <p:nvPr>
            <p:ph type="body" sz="quarter" idx="27" hasCustomPrompt="1"/>
          </p:nvPr>
        </p:nvSpPr>
        <p:spPr>
          <a:xfrm>
            <a:off x="327246" y="5154763"/>
            <a:ext cx="708977" cy="575310"/>
          </a:xfrm>
          <a:effectLst>
            <a:outerShdw dist="317500" dir="5400000" sx="18000" sy="18000" rotWithShape="0">
              <a:schemeClr val="bg1">
                <a:alpha val="0"/>
              </a:schemeClr>
            </a:outerShdw>
          </a:effectLst>
        </p:spPr>
        <p:txBody>
          <a:bodyPr>
            <a:noAutofit/>
          </a:bodyPr>
          <a:lstStyle>
            <a:lvl1pPr marL="0" indent="0">
              <a:buNone/>
              <a:defRPr sz="2400">
                <a:gradFill>
                  <a:gsLst>
                    <a:gs pos="50400">
                      <a:schemeClr val="accent5"/>
                    </a:gs>
                    <a:gs pos="0">
                      <a:schemeClr val="accent1"/>
                    </a:gs>
                    <a:gs pos="100000">
                      <a:schemeClr val="accent3"/>
                    </a:gs>
                  </a:gsLst>
                  <a:lin ang="17400000" scaled="0"/>
                </a:gradFill>
                <a:latin typeface="+mj-lt"/>
              </a:defRPr>
            </a:lvl1pPr>
          </a:lstStyle>
          <a:p>
            <a:pPr lvl="0"/>
            <a:r>
              <a:rPr lang="en-PH" dirty="0"/>
              <a:t>01</a:t>
            </a:r>
          </a:p>
        </p:txBody>
      </p:sp>
      <p:sp>
        <p:nvSpPr>
          <p:cNvPr id="24" name="Text Placeholder 8">
            <a:extLst>
              <a:ext uri="{FF2B5EF4-FFF2-40B4-BE49-F238E27FC236}">
                <a16:creationId xmlns:a16="http://schemas.microsoft.com/office/drawing/2014/main" id="{CC765B14-33A9-4097-B3C5-CF09D523D3B7}"/>
              </a:ext>
            </a:extLst>
          </p:cNvPr>
          <p:cNvSpPr>
            <a:spLocks noGrp="1"/>
          </p:cNvSpPr>
          <p:nvPr>
            <p:ph type="body" sz="quarter" idx="28" hasCustomPrompt="1"/>
          </p:nvPr>
        </p:nvSpPr>
        <p:spPr>
          <a:xfrm>
            <a:off x="1036223" y="5154763"/>
            <a:ext cx="7758450" cy="575310"/>
          </a:xfrm>
          <a:effectLst>
            <a:outerShdw dist="317500" dir="5400000" sx="18000" sy="18000" rotWithShape="0">
              <a:schemeClr val="bg1">
                <a:alpha val="0"/>
              </a:schemeClr>
            </a:outerShdw>
          </a:effectLst>
        </p:spPr>
        <p:txBody>
          <a:bodyPr>
            <a:noAutofit/>
          </a:bodyPr>
          <a:lstStyle>
            <a:lvl1pPr marL="0" indent="0">
              <a:buNone/>
              <a:defRPr sz="2400">
                <a:solidFill>
                  <a:schemeClr val="tx1"/>
                </a:solidFill>
                <a:latin typeface="+mj-lt"/>
              </a:defRPr>
            </a:lvl1pPr>
          </a:lstStyle>
          <a:p>
            <a:pPr lvl="0"/>
            <a:r>
              <a:rPr lang="en-PH" dirty="0"/>
              <a:t>Insert agenda here</a:t>
            </a:r>
          </a:p>
        </p:txBody>
      </p:sp>
      <p:sp>
        <p:nvSpPr>
          <p:cNvPr id="2" name="Title 1">
            <a:extLst>
              <a:ext uri="{FF2B5EF4-FFF2-40B4-BE49-F238E27FC236}">
                <a16:creationId xmlns:a16="http://schemas.microsoft.com/office/drawing/2014/main" id="{B67E66B2-C41E-45FA-A2A2-E991DD23C04E}"/>
              </a:ext>
            </a:extLst>
          </p:cNvPr>
          <p:cNvSpPr>
            <a:spLocks noGrp="1"/>
          </p:cNvSpPr>
          <p:nvPr>
            <p:ph type="title" hasCustomPrompt="1"/>
          </p:nvPr>
        </p:nvSpPr>
        <p:spPr>
          <a:xfrm>
            <a:off x="334963" y="483870"/>
            <a:ext cx="5761037" cy="1154430"/>
          </a:xfrm>
        </p:spPr>
        <p:txBody>
          <a:bodyPr anchor="t">
            <a:noAutofit/>
          </a:bodyPr>
          <a:lstStyle>
            <a:lvl1pPr>
              <a:defRPr sz="6000">
                <a:solidFill>
                  <a:schemeClr val="tx1"/>
                </a:solidFill>
              </a:defRPr>
            </a:lvl1pPr>
          </a:lstStyle>
          <a:p>
            <a:r>
              <a:rPr lang="en-US" dirty="0"/>
              <a:t>Agenda</a:t>
            </a:r>
            <a:endParaRPr lang="en-PH" dirty="0"/>
          </a:p>
        </p:txBody>
      </p:sp>
      <p:sp>
        <p:nvSpPr>
          <p:cNvPr id="3" name="Slide Number Placeholder 5">
            <a:extLst>
              <a:ext uri="{FF2B5EF4-FFF2-40B4-BE49-F238E27FC236}">
                <a16:creationId xmlns:a16="http://schemas.microsoft.com/office/drawing/2014/main" id="{CDBD8574-E602-CED4-3579-2337EFD18056}"/>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pic>
        <p:nvPicPr>
          <p:cNvPr id="5" name="Picture 4">
            <a:extLst>
              <a:ext uri="{FF2B5EF4-FFF2-40B4-BE49-F238E27FC236}">
                <a16:creationId xmlns:a16="http://schemas.microsoft.com/office/drawing/2014/main" id="{44EE9622-E7A3-CE46-4EFE-1723ED40C3D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45105" y="6264426"/>
            <a:ext cx="501789" cy="501789"/>
          </a:xfrm>
          <a:prstGeom prst="rect">
            <a:avLst/>
          </a:prstGeom>
        </p:spPr>
      </p:pic>
    </p:spTree>
    <p:extLst>
      <p:ext uri="{BB962C8B-B14F-4D97-AF65-F5344CB8AC3E}">
        <p14:creationId xmlns:p14="http://schemas.microsoft.com/office/powerpoint/2010/main" val="1117739167"/>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510087-2E63-4F89-B3CF-FE75B10E1D93}"/>
              </a:ext>
            </a:extLst>
          </p:cNvPr>
          <p:cNvSpPr/>
          <p:nvPr userDrawn="1"/>
        </p:nvSpPr>
        <p:spPr>
          <a:xfrm>
            <a:off x="0" y="6066000"/>
            <a:ext cx="12192000" cy="792000"/>
          </a:xfrm>
          <a:prstGeom prst="rect">
            <a:avLst/>
          </a:prstGeom>
          <a:gradFill>
            <a:gsLst>
              <a:gs pos="50400">
                <a:schemeClr val="accent5"/>
              </a:gs>
              <a:gs pos="0">
                <a:schemeClr val="accent1"/>
              </a:gs>
              <a:gs pos="100000">
                <a:schemeClr val="accent3"/>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PH" dirty="0"/>
          </a:p>
        </p:txBody>
      </p:sp>
      <p:sp>
        <p:nvSpPr>
          <p:cNvPr id="2" name="Title 1">
            <a:extLst>
              <a:ext uri="{FF2B5EF4-FFF2-40B4-BE49-F238E27FC236}">
                <a16:creationId xmlns:a16="http://schemas.microsoft.com/office/drawing/2014/main" id="{B67E66B2-C41E-45FA-A2A2-E991DD23C04E}"/>
              </a:ext>
            </a:extLst>
          </p:cNvPr>
          <p:cNvSpPr>
            <a:spLocks noGrp="1"/>
          </p:cNvSpPr>
          <p:nvPr>
            <p:ph type="title" hasCustomPrompt="1"/>
          </p:nvPr>
        </p:nvSpPr>
        <p:spPr>
          <a:xfrm>
            <a:off x="334963" y="483870"/>
            <a:ext cx="5761037" cy="1154430"/>
          </a:xfrm>
        </p:spPr>
        <p:txBody>
          <a:bodyPr anchor="t">
            <a:noAutofit/>
          </a:bodyPr>
          <a:lstStyle>
            <a:lvl1pPr>
              <a:defRPr sz="6000">
                <a:solidFill>
                  <a:schemeClr val="bg1"/>
                </a:solidFill>
              </a:defRPr>
            </a:lvl1pPr>
          </a:lstStyle>
          <a:p>
            <a:r>
              <a:rPr lang="en-US" dirty="0"/>
              <a:t>Agenda</a:t>
            </a:r>
            <a:endParaRPr lang="en-PH" dirty="0"/>
          </a:p>
        </p:txBody>
      </p:sp>
      <p:sp>
        <p:nvSpPr>
          <p:cNvPr id="9" name="Text Placeholder 8">
            <a:extLst>
              <a:ext uri="{FF2B5EF4-FFF2-40B4-BE49-F238E27FC236}">
                <a16:creationId xmlns:a16="http://schemas.microsoft.com/office/drawing/2014/main" id="{E47A04F4-6F13-48CA-AF07-DB0674A6CFB6}"/>
              </a:ext>
            </a:extLst>
          </p:cNvPr>
          <p:cNvSpPr>
            <a:spLocks noGrp="1"/>
          </p:cNvSpPr>
          <p:nvPr>
            <p:ph type="body" sz="quarter" idx="15" hasCustomPrompt="1"/>
          </p:nvPr>
        </p:nvSpPr>
        <p:spPr>
          <a:xfrm>
            <a:off x="244929" y="1638300"/>
            <a:ext cx="669471" cy="575310"/>
          </a:xfrm>
          <a:effectLst>
            <a:outerShdw dist="317500" dir="5400000" sx="18000" sy="18000" rotWithShape="0">
              <a:schemeClr val="bg1">
                <a:alpha val="0"/>
              </a:schemeClr>
            </a:outerShdw>
          </a:effectLst>
        </p:spPr>
        <p:txBody>
          <a:bodyPr>
            <a:noAutofit/>
          </a:bodyPr>
          <a:lstStyle>
            <a:lvl1pPr marL="0" indent="0" algn="r">
              <a:buNone/>
              <a:defRPr sz="2400">
                <a:gradFill>
                  <a:gsLst>
                    <a:gs pos="50400">
                      <a:schemeClr val="accent5"/>
                    </a:gs>
                    <a:gs pos="0">
                      <a:schemeClr val="accent1"/>
                    </a:gs>
                    <a:gs pos="100000">
                      <a:schemeClr val="accent3"/>
                    </a:gs>
                  </a:gsLst>
                  <a:lin ang="17400000" scaled="0"/>
                </a:gradFill>
                <a:latin typeface="+mj-lt"/>
              </a:defRPr>
            </a:lvl1pPr>
          </a:lstStyle>
          <a:p>
            <a:pPr lvl="0"/>
            <a:r>
              <a:rPr lang="en-PH" dirty="0"/>
              <a:t>01</a:t>
            </a:r>
          </a:p>
        </p:txBody>
      </p:sp>
      <p:sp>
        <p:nvSpPr>
          <p:cNvPr id="10" name="Text Placeholder 8">
            <a:extLst>
              <a:ext uri="{FF2B5EF4-FFF2-40B4-BE49-F238E27FC236}">
                <a16:creationId xmlns:a16="http://schemas.microsoft.com/office/drawing/2014/main" id="{B4ECAE28-2D52-44B4-B01C-227731FE1DAB}"/>
              </a:ext>
            </a:extLst>
          </p:cNvPr>
          <p:cNvSpPr>
            <a:spLocks noGrp="1"/>
          </p:cNvSpPr>
          <p:nvPr>
            <p:ph type="body" sz="quarter" idx="16" hasCustomPrompt="1"/>
          </p:nvPr>
        </p:nvSpPr>
        <p:spPr>
          <a:xfrm>
            <a:off x="1036224" y="1638300"/>
            <a:ext cx="7758450" cy="575310"/>
          </a:xfrm>
          <a:effectLst>
            <a:outerShdw dist="317500" dir="5400000" sx="18000" sy="18000" rotWithShape="0">
              <a:schemeClr val="bg1">
                <a:alpha val="0"/>
              </a:schemeClr>
            </a:outerShdw>
          </a:effectLst>
        </p:spPr>
        <p:txBody>
          <a:bodyPr>
            <a:noAutofit/>
          </a:bodyPr>
          <a:lstStyle>
            <a:lvl1pPr marL="0" indent="0">
              <a:buNone/>
              <a:defRPr sz="2400">
                <a:solidFill>
                  <a:schemeClr val="bg1"/>
                </a:solidFill>
                <a:latin typeface="+mj-lt"/>
              </a:defRPr>
            </a:lvl1pPr>
          </a:lstStyle>
          <a:p>
            <a:pPr lvl="0"/>
            <a:r>
              <a:rPr lang="en-PH" dirty="0"/>
              <a:t>Insert agenda here</a:t>
            </a:r>
          </a:p>
        </p:txBody>
      </p:sp>
      <p:sp>
        <p:nvSpPr>
          <p:cNvPr id="11" name="Text Placeholder 8">
            <a:extLst>
              <a:ext uri="{FF2B5EF4-FFF2-40B4-BE49-F238E27FC236}">
                <a16:creationId xmlns:a16="http://schemas.microsoft.com/office/drawing/2014/main" id="{C1E6A1F6-0A25-4035-9554-C7D636B666E4}"/>
              </a:ext>
            </a:extLst>
          </p:cNvPr>
          <p:cNvSpPr>
            <a:spLocks noGrp="1"/>
          </p:cNvSpPr>
          <p:nvPr>
            <p:ph type="body" sz="quarter" idx="17" hasCustomPrompt="1"/>
          </p:nvPr>
        </p:nvSpPr>
        <p:spPr>
          <a:xfrm>
            <a:off x="244929" y="2213610"/>
            <a:ext cx="669471" cy="575310"/>
          </a:xfrm>
          <a:effectLst>
            <a:outerShdw dist="317500" dir="5400000" sx="18000" sy="18000" rotWithShape="0">
              <a:schemeClr val="bg1">
                <a:alpha val="0"/>
              </a:schemeClr>
            </a:outerShdw>
          </a:effectLst>
        </p:spPr>
        <p:txBody>
          <a:bodyPr>
            <a:noAutofit/>
          </a:bodyPr>
          <a:lstStyle>
            <a:lvl1pPr marL="0" indent="0" algn="r">
              <a:buNone/>
              <a:defRPr sz="2400">
                <a:gradFill>
                  <a:gsLst>
                    <a:gs pos="50400">
                      <a:schemeClr val="accent5"/>
                    </a:gs>
                    <a:gs pos="0">
                      <a:schemeClr val="accent1"/>
                    </a:gs>
                    <a:gs pos="100000">
                      <a:schemeClr val="accent3"/>
                    </a:gs>
                  </a:gsLst>
                  <a:lin ang="17400000" scaled="0"/>
                </a:gradFill>
                <a:latin typeface="+mj-lt"/>
              </a:defRPr>
            </a:lvl1pPr>
          </a:lstStyle>
          <a:p>
            <a:pPr lvl="0"/>
            <a:r>
              <a:rPr lang="en-PH" dirty="0"/>
              <a:t>01</a:t>
            </a:r>
          </a:p>
        </p:txBody>
      </p:sp>
      <p:sp>
        <p:nvSpPr>
          <p:cNvPr id="12" name="Text Placeholder 8">
            <a:extLst>
              <a:ext uri="{FF2B5EF4-FFF2-40B4-BE49-F238E27FC236}">
                <a16:creationId xmlns:a16="http://schemas.microsoft.com/office/drawing/2014/main" id="{892347DE-4951-4EE1-878C-38D8E43A3679}"/>
              </a:ext>
            </a:extLst>
          </p:cNvPr>
          <p:cNvSpPr>
            <a:spLocks noGrp="1"/>
          </p:cNvSpPr>
          <p:nvPr>
            <p:ph type="body" sz="quarter" idx="18" hasCustomPrompt="1"/>
          </p:nvPr>
        </p:nvSpPr>
        <p:spPr>
          <a:xfrm>
            <a:off x="1036224" y="2213610"/>
            <a:ext cx="7758450" cy="575310"/>
          </a:xfrm>
          <a:effectLst>
            <a:outerShdw dist="317500" dir="5400000" sx="18000" sy="18000" rotWithShape="0">
              <a:schemeClr val="bg1">
                <a:alpha val="0"/>
              </a:schemeClr>
            </a:outerShdw>
          </a:effectLst>
        </p:spPr>
        <p:txBody>
          <a:bodyPr>
            <a:noAutofit/>
          </a:bodyPr>
          <a:lstStyle>
            <a:lvl1pPr marL="0" indent="0">
              <a:buNone/>
              <a:defRPr sz="2400">
                <a:solidFill>
                  <a:schemeClr val="bg1"/>
                </a:solidFill>
                <a:latin typeface="+mj-lt"/>
              </a:defRPr>
            </a:lvl1pPr>
          </a:lstStyle>
          <a:p>
            <a:pPr lvl="0"/>
            <a:r>
              <a:rPr lang="en-PH" dirty="0"/>
              <a:t>Insert agenda here</a:t>
            </a:r>
          </a:p>
        </p:txBody>
      </p:sp>
      <p:pic>
        <p:nvPicPr>
          <p:cNvPr id="14" name="Graphic 13">
            <a:extLst>
              <a:ext uri="{FF2B5EF4-FFF2-40B4-BE49-F238E27FC236}">
                <a16:creationId xmlns:a16="http://schemas.microsoft.com/office/drawing/2014/main" id="{9CF3B278-F46E-4C8D-9A36-C4FAF1DA1F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15" name="Text Placeholder 8">
            <a:extLst>
              <a:ext uri="{FF2B5EF4-FFF2-40B4-BE49-F238E27FC236}">
                <a16:creationId xmlns:a16="http://schemas.microsoft.com/office/drawing/2014/main" id="{D24E25B2-9FC6-4E48-9DCB-C36335735744}"/>
              </a:ext>
            </a:extLst>
          </p:cNvPr>
          <p:cNvSpPr>
            <a:spLocks noGrp="1"/>
          </p:cNvSpPr>
          <p:nvPr>
            <p:ph type="body" sz="quarter" idx="19" hasCustomPrompt="1"/>
          </p:nvPr>
        </p:nvSpPr>
        <p:spPr>
          <a:xfrm>
            <a:off x="244929" y="2804160"/>
            <a:ext cx="669471" cy="575310"/>
          </a:xfrm>
          <a:effectLst>
            <a:outerShdw dist="317500" dir="5400000" sx="18000" sy="18000" rotWithShape="0">
              <a:schemeClr val="bg1">
                <a:alpha val="0"/>
              </a:schemeClr>
            </a:outerShdw>
          </a:effectLst>
        </p:spPr>
        <p:txBody>
          <a:bodyPr>
            <a:noAutofit/>
          </a:bodyPr>
          <a:lstStyle>
            <a:lvl1pPr marL="0" indent="0" algn="r">
              <a:buNone/>
              <a:defRPr sz="2400">
                <a:gradFill>
                  <a:gsLst>
                    <a:gs pos="50400">
                      <a:schemeClr val="accent5"/>
                    </a:gs>
                    <a:gs pos="0">
                      <a:schemeClr val="accent1"/>
                    </a:gs>
                    <a:gs pos="100000">
                      <a:schemeClr val="accent3"/>
                    </a:gs>
                  </a:gsLst>
                  <a:lin ang="17400000" scaled="0"/>
                </a:gradFill>
                <a:latin typeface="+mj-lt"/>
              </a:defRPr>
            </a:lvl1pPr>
          </a:lstStyle>
          <a:p>
            <a:pPr lvl="0"/>
            <a:r>
              <a:rPr lang="en-PH" dirty="0"/>
              <a:t>01</a:t>
            </a:r>
          </a:p>
        </p:txBody>
      </p:sp>
      <p:sp>
        <p:nvSpPr>
          <p:cNvPr id="16" name="Text Placeholder 8">
            <a:extLst>
              <a:ext uri="{FF2B5EF4-FFF2-40B4-BE49-F238E27FC236}">
                <a16:creationId xmlns:a16="http://schemas.microsoft.com/office/drawing/2014/main" id="{DE8AFD68-03B0-4463-B1C6-0C7BC67B7CA2}"/>
              </a:ext>
            </a:extLst>
          </p:cNvPr>
          <p:cNvSpPr>
            <a:spLocks noGrp="1"/>
          </p:cNvSpPr>
          <p:nvPr>
            <p:ph type="body" sz="quarter" idx="20" hasCustomPrompt="1"/>
          </p:nvPr>
        </p:nvSpPr>
        <p:spPr>
          <a:xfrm>
            <a:off x="1036224" y="2804160"/>
            <a:ext cx="7758450" cy="575310"/>
          </a:xfrm>
          <a:effectLst>
            <a:outerShdw dist="317500" dir="5400000" sx="18000" sy="18000" rotWithShape="0">
              <a:schemeClr val="bg1">
                <a:alpha val="0"/>
              </a:schemeClr>
            </a:outerShdw>
          </a:effectLst>
        </p:spPr>
        <p:txBody>
          <a:bodyPr>
            <a:noAutofit/>
          </a:bodyPr>
          <a:lstStyle>
            <a:lvl1pPr marL="0" indent="0">
              <a:buNone/>
              <a:defRPr sz="2400">
                <a:solidFill>
                  <a:schemeClr val="bg1"/>
                </a:solidFill>
                <a:latin typeface="+mj-lt"/>
              </a:defRPr>
            </a:lvl1pPr>
          </a:lstStyle>
          <a:p>
            <a:pPr lvl="0"/>
            <a:r>
              <a:rPr lang="en-PH" dirty="0"/>
              <a:t>Insert agenda here</a:t>
            </a:r>
          </a:p>
        </p:txBody>
      </p:sp>
      <p:sp>
        <p:nvSpPr>
          <p:cNvPr id="17" name="Text Placeholder 8">
            <a:extLst>
              <a:ext uri="{FF2B5EF4-FFF2-40B4-BE49-F238E27FC236}">
                <a16:creationId xmlns:a16="http://schemas.microsoft.com/office/drawing/2014/main" id="{9288519C-50A5-4F06-B6F3-23A14203D033}"/>
              </a:ext>
            </a:extLst>
          </p:cNvPr>
          <p:cNvSpPr>
            <a:spLocks noGrp="1"/>
          </p:cNvSpPr>
          <p:nvPr>
            <p:ph type="body" sz="quarter" idx="21" hasCustomPrompt="1"/>
          </p:nvPr>
        </p:nvSpPr>
        <p:spPr>
          <a:xfrm>
            <a:off x="244929" y="3379470"/>
            <a:ext cx="669471" cy="575310"/>
          </a:xfrm>
          <a:effectLst>
            <a:outerShdw dist="317500" dir="5400000" sx="18000" sy="18000" rotWithShape="0">
              <a:schemeClr val="bg1">
                <a:alpha val="0"/>
              </a:schemeClr>
            </a:outerShdw>
          </a:effectLst>
        </p:spPr>
        <p:txBody>
          <a:bodyPr>
            <a:noAutofit/>
          </a:bodyPr>
          <a:lstStyle>
            <a:lvl1pPr marL="0" indent="0" algn="r">
              <a:buNone/>
              <a:defRPr sz="2400">
                <a:gradFill>
                  <a:gsLst>
                    <a:gs pos="50400">
                      <a:schemeClr val="accent5"/>
                    </a:gs>
                    <a:gs pos="0">
                      <a:schemeClr val="accent1"/>
                    </a:gs>
                    <a:gs pos="100000">
                      <a:schemeClr val="accent3"/>
                    </a:gs>
                  </a:gsLst>
                  <a:lin ang="17400000" scaled="0"/>
                </a:gradFill>
                <a:latin typeface="+mj-lt"/>
              </a:defRPr>
            </a:lvl1pPr>
          </a:lstStyle>
          <a:p>
            <a:pPr lvl="0"/>
            <a:r>
              <a:rPr lang="en-PH" dirty="0"/>
              <a:t>01</a:t>
            </a:r>
          </a:p>
        </p:txBody>
      </p:sp>
      <p:sp>
        <p:nvSpPr>
          <p:cNvPr id="18" name="Text Placeholder 8">
            <a:extLst>
              <a:ext uri="{FF2B5EF4-FFF2-40B4-BE49-F238E27FC236}">
                <a16:creationId xmlns:a16="http://schemas.microsoft.com/office/drawing/2014/main" id="{0AB5B04E-8D75-4A5E-BB87-83FFF41E82C6}"/>
              </a:ext>
            </a:extLst>
          </p:cNvPr>
          <p:cNvSpPr>
            <a:spLocks noGrp="1"/>
          </p:cNvSpPr>
          <p:nvPr>
            <p:ph type="body" sz="quarter" idx="22" hasCustomPrompt="1"/>
          </p:nvPr>
        </p:nvSpPr>
        <p:spPr>
          <a:xfrm>
            <a:off x="1036224" y="3379470"/>
            <a:ext cx="7758450" cy="575310"/>
          </a:xfrm>
          <a:effectLst>
            <a:outerShdw dist="317500" dir="5400000" sx="18000" sy="18000" rotWithShape="0">
              <a:schemeClr val="bg1">
                <a:alpha val="0"/>
              </a:schemeClr>
            </a:outerShdw>
          </a:effectLst>
        </p:spPr>
        <p:txBody>
          <a:bodyPr>
            <a:noAutofit/>
          </a:bodyPr>
          <a:lstStyle>
            <a:lvl1pPr marL="0" indent="0">
              <a:buNone/>
              <a:defRPr sz="2400">
                <a:solidFill>
                  <a:schemeClr val="bg1"/>
                </a:solidFill>
                <a:latin typeface="+mj-lt"/>
              </a:defRPr>
            </a:lvl1pPr>
          </a:lstStyle>
          <a:p>
            <a:pPr lvl="0"/>
            <a:r>
              <a:rPr lang="en-PH" dirty="0"/>
              <a:t>Insert agenda here</a:t>
            </a:r>
          </a:p>
        </p:txBody>
      </p:sp>
      <p:sp>
        <p:nvSpPr>
          <p:cNvPr id="19" name="Text Placeholder 8">
            <a:extLst>
              <a:ext uri="{FF2B5EF4-FFF2-40B4-BE49-F238E27FC236}">
                <a16:creationId xmlns:a16="http://schemas.microsoft.com/office/drawing/2014/main" id="{7278CD70-6A04-4689-B59C-87A839C5A73D}"/>
              </a:ext>
            </a:extLst>
          </p:cNvPr>
          <p:cNvSpPr>
            <a:spLocks noGrp="1"/>
          </p:cNvSpPr>
          <p:nvPr>
            <p:ph type="body" sz="quarter" idx="23" hasCustomPrompt="1"/>
          </p:nvPr>
        </p:nvSpPr>
        <p:spPr>
          <a:xfrm>
            <a:off x="244929" y="3995900"/>
            <a:ext cx="669471" cy="575310"/>
          </a:xfrm>
          <a:effectLst>
            <a:outerShdw dist="317500" dir="5400000" sx="18000" sy="18000" rotWithShape="0">
              <a:schemeClr val="bg1">
                <a:alpha val="0"/>
              </a:schemeClr>
            </a:outerShdw>
          </a:effectLst>
        </p:spPr>
        <p:txBody>
          <a:bodyPr>
            <a:noAutofit/>
          </a:bodyPr>
          <a:lstStyle>
            <a:lvl1pPr marL="0" indent="0" algn="r">
              <a:buNone/>
              <a:defRPr sz="2400">
                <a:gradFill>
                  <a:gsLst>
                    <a:gs pos="50400">
                      <a:schemeClr val="accent5"/>
                    </a:gs>
                    <a:gs pos="0">
                      <a:schemeClr val="accent1"/>
                    </a:gs>
                    <a:gs pos="100000">
                      <a:schemeClr val="accent3"/>
                    </a:gs>
                  </a:gsLst>
                  <a:lin ang="17400000" scaled="0"/>
                </a:gradFill>
                <a:latin typeface="+mj-lt"/>
              </a:defRPr>
            </a:lvl1pPr>
          </a:lstStyle>
          <a:p>
            <a:pPr lvl="0"/>
            <a:r>
              <a:rPr lang="en-PH" dirty="0"/>
              <a:t>01</a:t>
            </a:r>
          </a:p>
        </p:txBody>
      </p:sp>
      <p:sp>
        <p:nvSpPr>
          <p:cNvPr id="20" name="Text Placeholder 8">
            <a:extLst>
              <a:ext uri="{FF2B5EF4-FFF2-40B4-BE49-F238E27FC236}">
                <a16:creationId xmlns:a16="http://schemas.microsoft.com/office/drawing/2014/main" id="{97752554-B489-4118-9DB3-1304D8B73FBA}"/>
              </a:ext>
            </a:extLst>
          </p:cNvPr>
          <p:cNvSpPr>
            <a:spLocks noGrp="1"/>
          </p:cNvSpPr>
          <p:nvPr>
            <p:ph type="body" sz="quarter" idx="24" hasCustomPrompt="1"/>
          </p:nvPr>
        </p:nvSpPr>
        <p:spPr>
          <a:xfrm>
            <a:off x="1036224" y="3995900"/>
            <a:ext cx="7758450" cy="575310"/>
          </a:xfrm>
          <a:effectLst>
            <a:outerShdw dist="317500" dir="5400000" sx="18000" sy="18000" rotWithShape="0">
              <a:schemeClr val="bg1">
                <a:alpha val="0"/>
              </a:schemeClr>
            </a:outerShdw>
          </a:effectLst>
        </p:spPr>
        <p:txBody>
          <a:bodyPr>
            <a:noAutofit/>
          </a:bodyPr>
          <a:lstStyle>
            <a:lvl1pPr marL="0" indent="0">
              <a:buNone/>
              <a:defRPr sz="2400">
                <a:solidFill>
                  <a:schemeClr val="bg1"/>
                </a:solidFill>
                <a:latin typeface="+mj-lt"/>
              </a:defRPr>
            </a:lvl1pPr>
          </a:lstStyle>
          <a:p>
            <a:pPr lvl="0"/>
            <a:r>
              <a:rPr lang="en-PH" dirty="0"/>
              <a:t>Insert agenda here</a:t>
            </a:r>
          </a:p>
        </p:txBody>
      </p:sp>
      <p:sp>
        <p:nvSpPr>
          <p:cNvPr id="21" name="Text Placeholder 8">
            <a:extLst>
              <a:ext uri="{FF2B5EF4-FFF2-40B4-BE49-F238E27FC236}">
                <a16:creationId xmlns:a16="http://schemas.microsoft.com/office/drawing/2014/main" id="{09295E3B-FCA6-44C3-96E9-BA4AC5581968}"/>
              </a:ext>
            </a:extLst>
          </p:cNvPr>
          <p:cNvSpPr>
            <a:spLocks noGrp="1"/>
          </p:cNvSpPr>
          <p:nvPr>
            <p:ph type="body" sz="quarter" idx="25" hasCustomPrompt="1"/>
          </p:nvPr>
        </p:nvSpPr>
        <p:spPr>
          <a:xfrm>
            <a:off x="244929" y="4571210"/>
            <a:ext cx="669471" cy="575310"/>
          </a:xfrm>
          <a:effectLst>
            <a:outerShdw dist="317500" dir="5400000" sx="18000" sy="18000" rotWithShape="0">
              <a:schemeClr val="bg1">
                <a:alpha val="0"/>
              </a:schemeClr>
            </a:outerShdw>
          </a:effectLst>
        </p:spPr>
        <p:txBody>
          <a:bodyPr>
            <a:noAutofit/>
          </a:bodyPr>
          <a:lstStyle>
            <a:lvl1pPr marL="0" indent="0" algn="r">
              <a:buNone/>
              <a:defRPr sz="2400">
                <a:gradFill>
                  <a:gsLst>
                    <a:gs pos="50400">
                      <a:schemeClr val="accent5"/>
                    </a:gs>
                    <a:gs pos="0">
                      <a:schemeClr val="accent1"/>
                    </a:gs>
                    <a:gs pos="100000">
                      <a:schemeClr val="accent3"/>
                    </a:gs>
                  </a:gsLst>
                  <a:lin ang="17400000" scaled="0"/>
                </a:gradFill>
                <a:latin typeface="+mj-lt"/>
              </a:defRPr>
            </a:lvl1pPr>
          </a:lstStyle>
          <a:p>
            <a:pPr lvl="0"/>
            <a:r>
              <a:rPr lang="en-PH" dirty="0"/>
              <a:t>01</a:t>
            </a:r>
          </a:p>
        </p:txBody>
      </p:sp>
      <p:sp>
        <p:nvSpPr>
          <p:cNvPr id="22" name="Text Placeholder 8">
            <a:extLst>
              <a:ext uri="{FF2B5EF4-FFF2-40B4-BE49-F238E27FC236}">
                <a16:creationId xmlns:a16="http://schemas.microsoft.com/office/drawing/2014/main" id="{3739BB66-C269-4C4F-8025-5952B571747A}"/>
              </a:ext>
            </a:extLst>
          </p:cNvPr>
          <p:cNvSpPr>
            <a:spLocks noGrp="1"/>
          </p:cNvSpPr>
          <p:nvPr>
            <p:ph type="body" sz="quarter" idx="26" hasCustomPrompt="1"/>
          </p:nvPr>
        </p:nvSpPr>
        <p:spPr>
          <a:xfrm>
            <a:off x="1036224" y="4571210"/>
            <a:ext cx="7758450" cy="575310"/>
          </a:xfrm>
          <a:effectLst>
            <a:outerShdw dist="317500" dir="5400000" sx="18000" sy="18000" rotWithShape="0">
              <a:schemeClr val="bg1">
                <a:alpha val="0"/>
              </a:schemeClr>
            </a:outerShdw>
          </a:effectLst>
        </p:spPr>
        <p:txBody>
          <a:bodyPr>
            <a:noAutofit/>
          </a:bodyPr>
          <a:lstStyle>
            <a:lvl1pPr marL="0" indent="0">
              <a:buNone/>
              <a:defRPr sz="2400">
                <a:solidFill>
                  <a:schemeClr val="bg1"/>
                </a:solidFill>
                <a:latin typeface="+mj-lt"/>
              </a:defRPr>
            </a:lvl1pPr>
          </a:lstStyle>
          <a:p>
            <a:pPr lvl="0"/>
            <a:r>
              <a:rPr lang="en-PH" dirty="0"/>
              <a:t>Insert agenda here</a:t>
            </a:r>
          </a:p>
        </p:txBody>
      </p:sp>
      <p:sp>
        <p:nvSpPr>
          <p:cNvPr id="23" name="Text Placeholder 8">
            <a:extLst>
              <a:ext uri="{FF2B5EF4-FFF2-40B4-BE49-F238E27FC236}">
                <a16:creationId xmlns:a16="http://schemas.microsoft.com/office/drawing/2014/main" id="{2872084F-8F4F-48D3-9757-3B60A4C98C86}"/>
              </a:ext>
            </a:extLst>
          </p:cNvPr>
          <p:cNvSpPr>
            <a:spLocks noGrp="1"/>
          </p:cNvSpPr>
          <p:nvPr>
            <p:ph type="body" sz="quarter" idx="27" hasCustomPrompt="1"/>
          </p:nvPr>
        </p:nvSpPr>
        <p:spPr>
          <a:xfrm>
            <a:off x="244929" y="5161760"/>
            <a:ext cx="669471" cy="575310"/>
          </a:xfrm>
          <a:effectLst>
            <a:outerShdw dist="317500" dir="5400000" sx="18000" sy="18000" rotWithShape="0">
              <a:schemeClr val="bg1">
                <a:alpha val="0"/>
              </a:schemeClr>
            </a:outerShdw>
          </a:effectLst>
        </p:spPr>
        <p:txBody>
          <a:bodyPr>
            <a:noAutofit/>
          </a:bodyPr>
          <a:lstStyle>
            <a:lvl1pPr marL="0" indent="0" algn="r">
              <a:buNone/>
              <a:defRPr sz="2400">
                <a:gradFill>
                  <a:gsLst>
                    <a:gs pos="50400">
                      <a:schemeClr val="accent5"/>
                    </a:gs>
                    <a:gs pos="0">
                      <a:schemeClr val="accent1"/>
                    </a:gs>
                    <a:gs pos="100000">
                      <a:schemeClr val="accent3"/>
                    </a:gs>
                  </a:gsLst>
                  <a:lin ang="17400000" scaled="0"/>
                </a:gradFill>
                <a:latin typeface="+mj-lt"/>
              </a:defRPr>
            </a:lvl1pPr>
          </a:lstStyle>
          <a:p>
            <a:pPr lvl="0"/>
            <a:r>
              <a:rPr lang="en-PH" dirty="0"/>
              <a:t>01</a:t>
            </a:r>
          </a:p>
        </p:txBody>
      </p:sp>
      <p:sp>
        <p:nvSpPr>
          <p:cNvPr id="24" name="Text Placeholder 8">
            <a:extLst>
              <a:ext uri="{FF2B5EF4-FFF2-40B4-BE49-F238E27FC236}">
                <a16:creationId xmlns:a16="http://schemas.microsoft.com/office/drawing/2014/main" id="{CC765B14-33A9-4097-B3C5-CF09D523D3B7}"/>
              </a:ext>
            </a:extLst>
          </p:cNvPr>
          <p:cNvSpPr>
            <a:spLocks noGrp="1"/>
          </p:cNvSpPr>
          <p:nvPr>
            <p:ph type="body" sz="quarter" idx="28" hasCustomPrompt="1"/>
          </p:nvPr>
        </p:nvSpPr>
        <p:spPr>
          <a:xfrm>
            <a:off x="1036224" y="5161760"/>
            <a:ext cx="7758450" cy="575310"/>
          </a:xfrm>
          <a:effectLst>
            <a:outerShdw dist="317500" dir="5400000" sx="18000" sy="18000" rotWithShape="0">
              <a:schemeClr val="bg1">
                <a:alpha val="0"/>
              </a:schemeClr>
            </a:outerShdw>
          </a:effectLst>
        </p:spPr>
        <p:txBody>
          <a:bodyPr>
            <a:noAutofit/>
          </a:bodyPr>
          <a:lstStyle>
            <a:lvl1pPr marL="0" indent="0">
              <a:buNone/>
              <a:defRPr sz="2400">
                <a:solidFill>
                  <a:schemeClr val="bg1"/>
                </a:solidFill>
                <a:latin typeface="+mj-lt"/>
              </a:defRPr>
            </a:lvl1pPr>
          </a:lstStyle>
          <a:p>
            <a:pPr lvl="0"/>
            <a:r>
              <a:rPr lang="en-PH" dirty="0"/>
              <a:t>Insert agenda here</a:t>
            </a:r>
          </a:p>
        </p:txBody>
      </p:sp>
      <p:sp>
        <p:nvSpPr>
          <p:cNvPr id="3" name="Slide Number Placeholder 5">
            <a:extLst>
              <a:ext uri="{FF2B5EF4-FFF2-40B4-BE49-F238E27FC236}">
                <a16:creationId xmlns:a16="http://schemas.microsoft.com/office/drawing/2014/main" id="{790C91E2-D509-3135-3DE5-222DF7AE0D92}"/>
              </a:ext>
            </a:extLst>
          </p:cNvPr>
          <p:cNvSpPr>
            <a:spLocks noGrp="1"/>
          </p:cNvSpPr>
          <p:nvPr>
            <p:ph type="sldNum" sz="quarter" idx="12"/>
          </p:nvPr>
        </p:nvSpPr>
        <p:spPr>
          <a:xfrm>
            <a:off x="341610" y="6318504"/>
            <a:ext cx="432000" cy="307777"/>
          </a:xfr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pic>
        <p:nvPicPr>
          <p:cNvPr id="5" name="Picture 4">
            <a:extLst>
              <a:ext uri="{FF2B5EF4-FFF2-40B4-BE49-F238E27FC236}">
                <a16:creationId xmlns:a16="http://schemas.microsoft.com/office/drawing/2014/main" id="{E79602B0-55E0-B633-26AB-DDC1C5C9CC1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45105" y="6264426"/>
            <a:ext cx="501789" cy="501789"/>
          </a:xfrm>
          <a:prstGeom prst="rect">
            <a:avLst/>
          </a:prstGeom>
        </p:spPr>
      </p:pic>
    </p:spTree>
    <p:extLst>
      <p:ext uri="{BB962C8B-B14F-4D97-AF65-F5344CB8AC3E}">
        <p14:creationId xmlns:p14="http://schemas.microsoft.com/office/powerpoint/2010/main" val="2147193751"/>
      </p:ext>
    </p:extLst>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tx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3F3ADEE-2DDF-41E0-A05E-D39185B35A7E}"/>
              </a:ext>
            </a:extLst>
          </p:cNvPr>
          <p:cNvSpPr/>
          <p:nvPr userDrawn="1"/>
        </p:nvSpPr>
        <p:spPr>
          <a:xfrm>
            <a:off x="0" y="0"/>
            <a:ext cx="3212412" cy="6858000"/>
          </a:xfrm>
          <a:prstGeom prst="rect">
            <a:avLst/>
          </a:prstGeom>
          <a:gradFill>
            <a:gsLst>
              <a:gs pos="50400">
                <a:schemeClr val="accent5"/>
              </a:gs>
              <a:gs pos="0">
                <a:schemeClr val="accent1"/>
              </a:gs>
              <a:gs pos="100000">
                <a:schemeClr val="accent3"/>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PH" dirty="0"/>
          </a:p>
        </p:txBody>
      </p:sp>
      <p:pic>
        <p:nvPicPr>
          <p:cNvPr id="36" name="Graphic 35">
            <a:extLst>
              <a:ext uri="{FF2B5EF4-FFF2-40B4-BE49-F238E27FC236}">
                <a16:creationId xmlns:a16="http://schemas.microsoft.com/office/drawing/2014/main" id="{72A89FA9-6243-47E9-B455-B9C5E2442BD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4155" t="9533" r="37155" b="18673"/>
          <a:stretch/>
        </p:blipFill>
        <p:spPr>
          <a:xfrm>
            <a:off x="0" y="0"/>
            <a:ext cx="3212412" cy="6858000"/>
          </a:xfrm>
          <a:prstGeom prst="rect">
            <a:avLst/>
          </a:prstGeom>
        </p:spPr>
      </p:pic>
      <p:pic>
        <p:nvPicPr>
          <p:cNvPr id="34" name="Graphic 33">
            <a:extLst>
              <a:ext uri="{FF2B5EF4-FFF2-40B4-BE49-F238E27FC236}">
                <a16:creationId xmlns:a16="http://schemas.microsoft.com/office/drawing/2014/main" id="{1769154C-8482-41D4-8ADF-0FE51BC656E7}"/>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418" r="29054"/>
          <a:stretch/>
        </p:blipFill>
        <p:spPr>
          <a:xfrm>
            <a:off x="1" y="0"/>
            <a:ext cx="3212412" cy="6858000"/>
          </a:xfrm>
          <a:prstGeom prst="rect">
            <a:avLst/>
          </a:prstGeom>
        </p:spPr>
      </p:pic>
      <p:sp>
        <p:nvSpPr>
          <p:cNvPr id="2" name="Title 1">
            <a:extLst>
              <a:ext uri="{FF2B5EF4-FFF2-40B4-BE49-F238E27FC236}">
                <a16:creationId xmlns:a16="http://schemas.microsoft.com/office/drawing/2014/main" id="{E63EC008-453E-4EE1-8089-2B5DD3CEEEAF}"/>
              </a:ext>
            </a:extLst>
          </p:cNvPr>
          <p:cNvSpPr>
            <a:spLocks noGrp="1"/>
          </p:cNvSpPr>
          <p:nvPr>
            <p:ph type="title" hasCustomPrompt="1"/>
          </p:nvPr>
        </p:nvSpPr>
        <p:spPr>
          <a:xfrm>
            <a:off x="4874895" y="1653209"/>
            <a:ext cx="6975494" cy="1964407"/>
          </a:xfrm>
        </p:spPr>
        <p:txBody>
          <a:bodyPr anchor="t">
            <a:noAutofit/>
          </a:bodyPr>
          <a:lstStyle>
            <a:lvl1pPr>
              <a:lnSpc>
                <a:spcPct val="90000"/>
              </a:lnSpc>
              <a:defRPr sz="6000">
                <a:solidFill>
                  <a:schemeClr val="bg1"/>
                </a:solidFill>
              </a:defRPr>
            </a:lvl1pPr>
          </a:lstStyle>
          <a:p>
            <a:r>
              <a:rPr lang="en-US" dirty="0"/>
              <a:t>Add section name here</a:t>
            </a:r>
            <a:endParaRPr lang="en-PH" dirty="0"/>
          </a:p>
        </p:txBody>
      </p:sp>
      <p:sp>
        <p:nvSpPr>
          <p:cNvPr id="3" name="Text Placeholder 2">
            <a:extLst>
              <a:ext uri="{FF2B5EF4-FFF2-40B4-BE49-F238E27FC236}">
                <a16:creationId xmlns:a16="http://schemas.microsoft.com/office/drawing/2014/main" id="{E98C244E-1630-4636-8241-4A9184E4821E}"/>
              </a:ext>
            </a:extLst>
          </p:cNvPr>
          <p:cNvSpPr>
            <a:spLocks noGrp="1"/>
          </p:cNvSpPr>
          <p:nvPr>
            <p:ph type="body" idx="1" hasCustomPrompt="1"/>
          </p:nvPr>
        </p:nvSpPr>
        <p:spPr>
          <a:xfrm>
            <a:off x="4874895" y="3835038"/>
            <a:ext cx="6982933" cy="1116000"/>
          </a:xfrm>
        </p:spPr>
        <p:txBody>
          <a:bodyPr>
            <a:noAutofit/>
          </a:bodyPr>
          <a:lstStyle>
            <a:lvl1pPr marL="0" indent="0">
              <a:buNone/>
              <a:defRPr sz="2000">
                <a:solidFill>
                  <a:schemeClr val="bg2">
                    <a:lumMod val="9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short description here</a:t>
            </a:r>
          </a:p>
        </p:txBody>
      </p:sp>
      <p:cxnSp>
        <p:nvCxnSpPr>
          <p:cNvPr id="12" name="Straight Connector 11">
            <a:extLst>
              <a:ext uri="{FF2B5EF4-FFF2-40B4-BE49-F238E27FC236}">
                <a16:creationId xmlns:a16="http://schemas.microsoft.com/office/drawing/2014/main" id="{77983BCF-FC95-4E75-BB87-4F286E4A52E1}"/>
              </a:ext>
            </a:extLst>
          </p:cNvPr>
          <p:cNvCxnSpPr>
            <a:cxnSpLocks/>
          </p:cNvCxnSpPr>
          <p:nvPr userDrawn="1"/>
        </p:nvCxnSpPr>
        <p:spPr>
          <a:xfrm>
            <a:off x="4994165" y="3538640"/>
            <a:ext cx="972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415CFA4D-35E6-4833-BD09-E185CE271A78}"/>
              </a:ext>
            </a:extLst>
          </p:cNvPr>
          <p:cNvSpPr>
            <a:spLocks noGrp="1"/>
          </p:cNvSpPr>
          <p:nvPr>
            <p:ph type="body" sz="quarter" idx="14" hasCustomPrompt="1"/>
          </p:nvPr>
        </p:nvSpPr>
        <p:spPr>
          <a:xfrm>
            <a:off x="3435668" y="1653209"/>
            <a:ext cx="1271587" cy="1116199"/>
          </a:xfrm>
        </p:spPr>
        <p:txBody>
          <a:bodyPr anchor="t">
            <a:noAutofit/>
          </a:bodyPr>
          <a:lstStyle>
            <a:lvl1pPr marL="0" indent="0" algn="r">
              <a:lnSpc>
                <a:spcPct val="90000"/>
              </a:lnSpc>
              <a:buNone/>
              <a:defRPr sz="6000">
                <a:gradFill>
                  <a:gsLst>
                    <a:gs pos="50400">
                      <a:schemeClr val="accent5"/>
                    </a:gs>
                    <a:gs pos="0">
                      <a:schemeClr val="accent1"/>
                    </a:gs>
                    <a:gs pos="100000">
                      <a:schemeClr val="accent3"/>
                    </a:gs>
                  </a:gsLst>
                  <a:lin ang="17400000" scaled="0"/>
                </a:gradFill>
                <a:latin typeface="+mj-lt"/>
              </a:defRPr>
            </a:lvl1pPr>
          </a:lstStyle>
          <a:p>
            <a:pPr lvl="0"/>
            <a:r>
              <a:rPr lang="en-PH" dirty="0"/>
              <a:t>01</a:t>
            </a:r>
          </a:p>
        </p:txBody>
      </p:sp>
      <p:pic>
        <p:nvPicPr>
          <p:cNvPr id="11" name="Graphic 10">
            <a:extLst>
              <a:ext uri="{FF2B5EF4-FFF2-40B4-BE49-F238E27FC236}">
                <a16:creationId xmlns:a16="http://schemas.microsoft.com/office/drawing/2014/main" id="{C27B2C9D-A344-4D14-918A-7089D6AA664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569117" y="6344257"/>
            <a:ext cx="1281272" cy="216000"/>
          </a:xfrm>
          <a:prstGeom prst="rect">
            <a:avLst/>
          </a:prstGeom>
        </p:spPr>
      </p:pic>
      <p:sp>
        <p:nvSpPr>
          <p:cNvPr id="5" name="Slide Number Placeholder 5">
            <a:extLst>
              <a:ext uri="{FF2B5EF4-FFF2-40B4-BE49-F238E27FC236}">
                <a16:creationId xmlns:a16="http://schemas.microsoft.com/office/drawing/2014/main" id="{F531F9EA-7A0D-9B60-4708-A984B8333E21}"/>
              </a:ext>
            </a:extLst>
          </p:cNvPr>
          <p:cNvSpPr>
            <a:spLocks noGrp="1"/>
          </p:cNvSpPr>
          <p:nvPr>
            <p:ph type="sldNum" sz="quarter" idx="12"/>
          </p:nvPr>
        </p:nvSpPr>
        <p:spPr>
          <a:xfrm>
            <a:off x="341610" y="6318504"/>
            <a:ext cx="432000" cy="307777"/>
          </a:xfr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2331771607"/>
      </p:ext>
    </p:extLst>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Divider With Image">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7BB8D9B-1F84-4CDF-864C-623513DA20F4}"/>
              </a:ext>
            </a:extLst>
          </p:cNvPr>
          <p:cNvSpPr>
            <a:spLocks noGrp="1"/>
          </p:cNvSpPr>
          <p:nvPr>
            <p:ph type="pic" sz="quarter" idx="14"/>
          </p:nvPr>
        </p:nvSpPr>
        <p:spPr>
          <a:xfrm>
            <a:off x="6096000" y="409176"/>
            <a:ext cx="6096001" cy="6048000"/>
          </a:xfrm>
          <a:solidFill>
            <a:schemeClr val="tx2"/>
          </a:solidFill>
        </p:spPr>
        <p:txBody>
          <a:bodyPr anchor="ctr">
            <a:noAutofit/>
          </a:bodyPr>
          <a:lstStyle>
            <a:lvl1pPr marL="0" indent="0" algn="ctr">
              <a:buNone/>
              <a:defRPr>
                <a:solidFill>
                  <a:schemeClr val="bg1"/>
                </a:solidFill>
              </a:defRPr>
            </a:lvl1pPr>
          </a:lstStyle>
          <a:p>
            <a:endParaRPr lang="en-PH" dirty="0"/>
          </a:p>
        </p:txBody>
      </p:sp>
      <p:sp>
        <p:nvSpPr>
          <p:cNvPr id="2" name="Title 1">
            <a:extLst>
              <a:ext uri="{FF2B5EF4-FFF2-40B4-BE49-F238E27FC236}">
                <a16:creationId xmlns:a16="http://schemas.microsoft.com/office/drawing/2014/main" id="{E63EC008-453E-4EE1-8089-2B5DD3CEEEAF}"/>
              </a:ext>
            </a:extLst>
          </p:cNvPr>
          <p:cNvSpPr>
            <a:spLocks noGrp="1"/>
          </p:cNvSpPr>
          <p:nvPr>
            <p:ph type="title" hasCustomPrompt="1"/>
          </p:nvPr>
        </p:nvSpPr>
        <p:spPr>
          <a:xfrm>
            <a:off x="341610" y="1194607"/>
            <a:ext cx="5474243" cy="2686238"/>
          </a:xfrm>
        </p:spPr>
        <p:txBody>
          <a:bodyPr anchor="b">
            <a:noAutofit/>
          </a:bodyPr>
          <a:lstStyle>
            <a:lvl1pPr>
              <a:defRPr sz="6000">
                <a:solidFill>
                  <a:schemeClr val="bg1"/>
                </a:solidFill>
              </a:defRPr>
            </a:lvl1pPr>
          </a:lstStyle>
          <a:p>
            <a:r>
              <a:rPr lang="en-US" dirty="0"/>
              <a:t>Add section name here</a:t>
            </a:r>
            <a:endParaRPr lang="en-PH" dirty="0"/>
          </a:p>
        </p:txBody>
      </p:sp>
      <p:sp>
        <p:nvSpPr>
          <p:cNvPr id="3" name="Text Placeholder 2">
            <a:extLst>
              <a:ext uri="{FF2B5EF4-FFF2-40B4-BE49-F238E27FC236}">
                <a16:creationId xmlns:a16="http://schemas.microsoft.com/office/drawing/2014/main" id="{E98C244E-1630-4636-8241-4A9184E4821E}"/>
              </a:ext>
            </a:extLst>
          </p:cNvPr>
          <p:cNvSpPr>
            <a:spLocks noGrp="1"/>
          </p:cNvSpPr>
          <p:nvPr>
            <p:ph type="body" idx="1" hasCustomPrompt="1"/>
          </p:nvPr>
        </p:nvSpPr>
        <p:spPr>
          <a:xfrm>
            <a:off x="334963" y="4287532"/>
            <a:ext cx="5480890" cy="1116000"/>
          </a:xfrm>
        </p:spPr>
        <p:txBody>
          <a:bodyPr>
            <a:noAutofit/>
          </a:bodyPr>
          <a:lstStyle>
            <a:lvl1pPr marL="0" indent="0">
              <a:buNone/>
              <a:defRPr sz="2000">
                <a:solidFill>
                  <a:schemeClr val="tx2">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short description here</a:t>
            </a:r>
          </a:p>
        </p:txBody>
      </p:sp>
      <p:sp>
        <p:nvSpPr>
          <p:cNvPr id="11" name="Text Placeholder 7">
            <a:extLst>
              <a:ext uri="{FF2B5EF4-FFF2-40B4-BE49-F238E27FC236}">
                <a16:creationId xmlns:a16="http://schemas.microsoft.com/office/drawing/2014/main" id="{0C2D3E45-4F8F-48BE-9E28-90BD374EE92A}"/>
              </a:ext>
            </a:extLst>
          </p:cNvPr>
          <p:cNvSpPr>
            <a:spLocks noGrp="1"/>
          </p:cNvSpPr>
          <p:nvPr>
            <p:ph type="body" sz="quarter" idx="13" hasCustomPrompt="1"/>
          </p:nvPr>
        </p:nvSpPr>
        <p:spPr>
          <a:xfrm>
            <a:off x="341610" y="409177"/>
            <a:ext cx="972000" cy="972000"/>
          </a:xfrm>
          <a:gradFill>
            <a:gsLst>
              <a:gs pos="50400">
                <a:schemeClr val="accent5"/>
              </a:gs>
              <a:gs pos="0">
                <a:schemeClr val="accent1"/>
              </a:gs>
              <a:gs pos="100000">
                <a:schemeClr val="accent3"/>
              </a:gs>
            </a:gsLst>
            <a:lin ang="17400000" scaled="0"/>
          </a:gradFill>
        </p:spPr>
        <p:txBody>
          <a:bodyPr anchor="ctr">
            <a:noAutofit/>
          </a:bodyPr>
          <a:lstStyle>
            <a:lvl1pPr marL="0" indent="0" algn="ctr">
              <a:buNone/>
              <a:defRPr sz="4000">
                <a:solidFill>
                  <a:schemeClr val="bg1"/>
                </a:solidFill>
                <a:latin typeface="+mj-lt"/>
              </a:defRPr>
            </a:lvl1pPr>
            <a:lvl2pPr algn="ctr">
              <a:defRPr sz="4000">
                <a:solidFill>
                  <a:schemeClr val="bg1"/>
                </a:solidFill>
              </a:defRPr>
            </a:lvl2pPr>
            <a:lvl3pPr algn="ctr">
              <a:defRPr sz="4000">
                <a:solidFill>
                  <a:schemeClr val="bg1"/>
                </a:solidFill>
              </a:defRPr>
            </a:lvl3pPr>
            <a:lvl4pPr algn="ctr">
              <a:defRPr sz="4000">
                <a:solidFill>
                  <a:schemeClr val="bg1"/>
                </a:solidFill>
              </a:defRPr>
            </a:lvl4pPr>
            <a:lvl5pPr algn="ctr">
              <a:defRPr sz="4000">
                <a:solidFill>
                  <a:schemeClr val="bg1"/>
                </a:solidFill>
              </a:defRPr>
            </a:lvl5pPr>
          </a:lstStyle>
          <a:p>
            <a:pPr lvl="0"/>
            <a:r>
              <a:rPr lang="en-US" dirty="0"/>
              <a:t>01</a:t>
            </a:r>
            <a:endParaRPr lang="en-PH" dirty="0"/>
          </a:p>
        </p:txBody>
      </p:sp>
      <p:sp>
        <p:nvSpPr>
          <p:cNvPr id="10" name="TextBox 9">
            <a:extLst>
              <a:ext uri="{FF2B5EF4-FFF2-40B4-BE49-F238E27FC236}">
                <a16:creationId xmlns:a16="http://schemas.microsoft.com/office/drawing/2014/main" id="{ADF326E3-25E8-4C3E-981E-03D78E601EB0}"/>
              </a:ext>
            </a:extLst>
          </p:cNvPr>
          <p:cNvSpPr txBox="1"/>
          <p:nvPr userDrawn="1"/>
        </p:nvSpPr>
        <p:spPr>
          <a:xfrm>
            <a:off x="819158" y="6318504"/>
            <a:ext cx="2043485" cy="276999"/>
          </a:xfrm>
          <a:prstGeom prst="rect">
            <a:avLst/>
          </a:prstGeom>
          <a:noFill/>
        </p:spPr>
        <p:txBody>
          <a:bodyPr wrap="square" rtlCol="0">
            <a:noAutofit/>
          </a:bodyPr>
          <a:lstStyle/>
          <a:p>
            <a:pPr algn="l"/>
            <a:r>
              <a:rPr lang="en-PH" sz="1200" spc="300" dirty="0">
                <a:solidFill>
                  <a:schemeClr val="bg1">
                    <a:lumMod val="75000"/>
                  </a:schemeClr>
                </a:solidFill>
                <a:latin typeface="Onest" pitchFamily="2" charset="0"/>
              </a:rPr>
              <a:t>CONFIDENTIAL</a:t>
            </a:r>
          </a:p>
        </p:txBody>
      </p:sp>
      <p:cxnSp>
        <p:nvCxnSpPr>
          <p:cNvPr id="12" name="Straight Connector 11">
            <a:extLst>
              <a:ext uri="{FF2B5EF4-FFF2-40B4-BE49-F238E27FC236}">
                <a16:creationId xmlns:a16="http://schemas.microsoft.com/office/drawing/2014/main" id="{B5D331EF-AF7E-4DD3-AA54-21FD569F0FAA}"/>
              </a:ext>
            </a:extLst>
          </p:cNvPr>
          <p:cNvCxnSpPr/>
          <p:nvPr userDrawn="1"/>
        </p:nvCxnSpPr>
        <p:spPr>
          <a:xfrm>
            <a:off x="474130" y="3998870"/>
            <a:ext cx="972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C3F6788D-8F65-4999-A784-C8C23C3899D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610277" y="6344257"/>
            <a:ext cx="1281272" cy="216000"/>
          </a:xfrm>
          <a:prstGeom prst="rect">
            <a:avLst/>
          </a:prstGeom>
        </p:spPr>
      </p:pic>
      <p:sp>
        <p:nvSpPr>
          <p:cNvPr id="5" name="Slide Number Placeholder 5">
            <a:extLst>
              <a:ext uri="{FF2B5EF4-FFF2-40B4-BE49-F238E27FC236}">
                <a16:creationId xmlns:a16="http://schemas.microsoft.com/office/drawing/2014/main" id="{9EE1E23E-8089-9EA7-703C-4B552DE8FA7B}"/>
              </a:ext>
            </a:extLst>
          </p:cNvPr>
          <p:cNvSpPr>
            <a:spLocks noGrp="1"/>
          </p:cNvSpPr>
          <p:nvPr>
            <p:ph type="sldNum" sz="quarter" idx="12"/>
          </p:nvPr>
        </p:nvSpPr>
        <p:spPr>
          <a:xfrm>
            <a:off x="341610" y="6318504"/>
            <a:ext cx="432000" cy="307777"/>
          </a:xfr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2098074252"/>
      </p:ext>
    </p:extLst>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With One Column Content">
    <p:bg>
      <p:bgPr>
        <a:solidFill>
          <a:schemeClr val="tx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EB0DE50-3ECA-4C9C-94C3-93063CDDCE90}"/>
              </a:ext>
            </a:extLst>
          </p:cNvPr>
          <p:cNvSpPr/>
          <p:nvPr userDrawn="1"/>
        </p:nvSpPr>
        <p:spPr>
          <a:xfrm>
            <a:off x="0" y="6066000"/>
            <a:ext cx="12192000" cy="792000"/>
          </a:xfrm>
          <a:prstGeom prst="rect">
            <a:avLst/>
          </a:prstGeom>
          <a:gradFill>
            <a:gsLst>
              <a:gs pos="50400">
                <a:schemeClr val="accent5"/>
              </a:gs>
              <a:gs pos="0">
                <a:schemeClr val="accent1"/>
              </a:gs>
              <a:gs pos="100000">
                <a:schemeClr val="accent3"/>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PH" dirty="0"/>
          </a:p>
        </p:txBody>
      </p:sp>
      <p:sp>
        <p:nvSpPr>
          <p:cNvPr id="2" name="Title 1">
            <a:extLst>
              <a:ext uri="{FF2B5EF4-FFF2-40B4-BE49-F238E27FC236}">
                <a16:creationId xmlns:a16="http://schemas.microsoft.com/office/drawing/2014/main" id="{B67E66B2-C41E-45FA-A2A2-E991DD23C04E}"/>
              </a:ext>
            </a:extLst>
          </p:cNvPr>
          <p:cNvSpPr>
            <a:spLocks noGrp="1"/>
          </p:cNvSpPr>
          <p:nvPr>
            <p:ph type="title" hasCustomPrompt="1"/>
          </p:nvPr>
        </p:nvSpPr>
        <p:spPr>
          <a:xfrm>
            <a:off x="341611" y="698487"/>
            <a:ext cx="5040014" cy="1800000"/>
          </a:xfrm>
        </p:spPr>
        <p:txBody>
          <a:bodyPr anchor="t">
            <a:noAutofit/>
          </a:bodyPr>
          <a:lstStyle>
            <a:lvl1pPr>
              <a:defRPr sz="4000"/>
            </a:lvl1pPr>
          </a:lstStyle>
          <a:p>
            <a:r>
              <a:rPr lang="en-US" dirty="0"/>
              <a:t>Add page title here</a:t>
            </a:r>
            <a:endParaRPr lang="en-PH" dirty="0"/>
          </a:p>
        </p:txBody>
      </p:sp>
      <p:pic>
        <p:nvPicPr>
          <p:cNvPr id="10" name="Graphic 9">
            <a:extLst>
              <a:ext uri="{FF2B5EF4-FFF2-40B4-BE49-F238E27FC236}">
                <a16:creationId xmlns:a16="http://schemas.microsoft.com/office/drawing/2014/main" id="{4C53A649-0646-4167-AA98-C1256A400F2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12" name="TextBox 11">
            <a:extLst>
              <a:ext uri="{FF2B5EF4-FFF2-40B4-BE49-F238E27FC236}">
                <a16:creationId xmlns:a16="http://schemas.microsoft.com/office/drawing/2014/main" id="{6A7B7A7B-4EEA-4F56-8C5C-8B20134516C5}"/>
              </a:ext>
            </a:extLst>
          </p:cNvPr>
          <p:cNvSpPr txBox="1"/>
          <p:nvPr userDrawn="1"/>
        </p:nvSpPr>
        <p:spPr>
          <a:xfrm>
            <a:off x="5074257" y="6314036"/>
            <a:ext cx="2043485" cy="276999"/>
          </a:xfrm>
          <a:prstGeom prst="rect">
            <a:avLst/>
          </a:prstGeom>
          <a:noFill/>
        </p:spPr>
        <p:txBody>
          <a:bodyPr wrap="square" rtlCol="0">
            <a:noAutofit/>
          </a:bodyPr>
          <a:lstStyle/>
          <a:p>
            <a:pPr algn="ctr"/>
            <a:r>
              <a:rPr lang="en-PH" sz="1200" spc="300" dirty="0">
                <a:solidFill>
                  <a:schemeClr val="tx2">
                    <a:lumMod val="20000"/>
                    <a:lumOff val="80000"/>
                  </a:schemeClr>
                </a:solidFill>
                <a:latin typeface="Onest" pitchFamily="2" charset="0"/>
              </a:rPr>
              <a:t>CONFIDENTIAL</a:t>
            </a:r>
          </a:p>
        </p:txBody>
      </p:sp>
      <p:sp>
        <p:nvSpPr>
          <p:cNvPr id="9" name="Subtitle 2">
            <a:extLst>
              <a:ext uri="{FF2B5EF4-FFF2-40B4-BE49-F238E27FC236}">
                <a16:creationId xmlns:a16="http://schemas.microsoft.com/office/drawing/2014/main" id="{78A7D5ED-0721-4C14-8524-A4FFAB08CD6F}"/>
              </a:ext>
            </a:extLst>
          </p:cNvPr>
          <p:cNvSpPr>
            <a:spLocks noGrp="1"/>
          </p:cNvSpPr>
          <p:nvPr>
            <p:ph type="subTitle" idx="15" hasCustomPrompt="1"/>
          </p:nvPr>
        </p:nvSpPr>
        <p:spPr>
          <a:xfrm>
            <a:off x="341541" y="296863"/>
            <a:ext cx="5040014" cy="432000"/>
          </a:xfrm>
        </p:spPr>
        <p:txBody>
          <a:bodyPr>
            <a:noAutofit/>
          </a:bodyPr>
          <a:lstStyle>
            <a:lvl1pPr marL="0" indent="0" algn="l">
              <a:buNone/>
              <a:defRPr sz="1200" b="0" spc="3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5" name="Text Placeholder 4">
            <a:extLst>
              <a:ext uri="{FF2B5EF4-FFF2-40B4-BE49-F238E27FC236}">
                <a16:creationId xmlns:a16="http://schemas.microsoft.com/office/drawing/2014/main" id="{6471C0C9-060E-42AB-BD34-8A43373EBDEE}"/>
              </a:ext>
            </a:extLst>
          </p:cNvPr>
          <p:cNvSpPr>
            <a:spLocks noGrp="1"/>
          </p:cNvSpPr>
          <p:nvPr>
            <p:ph type="body" sz="quarter" idx="16" hasCustomPrompt="1"/>
          </p:nvPr>
        </p:nvSpPr>
        <p:spPr>
          <a:xfrm>
            <a:off x="6095702" y="3436620"/>
            <a:ext cx="5754688" cy="1379855"/>
          </a:xfrm>
        </p:spPr>
        <p:txBody>
          <a:bodyPr>
            <a:noAutofit/>
          </a:bodyPr>
          <a:lstStyle>
            <a:lvl1pPr marL="0" indent="0">
              <a:buFont typeface="Arial" panose="020B0604020202020204" pitchFamily="34" charse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ut</a:t>
            </a:r>
            <a:r>
              <a:rPr lang="en-PH" dirty="0"/>
              <a:t> labore et dolore magna </a:t>
            </a:r>
            <a:r>
              <a:rPr lang="en-PH" dirty="0" err="1"/>
              <a:t>aliqua</a:t>
            </a:r>
            <a:r>
              <a:rPr lang="en-PH" dirty="0"/>
              <a:t>. Ut </a:t>
            </a:r>
            <a:r>
              <a:rPr lang="en-PH" dirty="0" err="1"/>
              <a:t>enim</a:t>
            </a:r>
            <a:r>
              <a:rPr lang="en-PH" dirty="0"/>
              <a:t> ad minim </a:t>
            </a:r>
            <a:r>
              <a:rPr lang="en-PH" dirty="0" err="1"/>
              <a:t>veniam</a:t>
            </a:r>
            <a:r>
              <a:rPr lang="en-PH" dirty="0"/>
              <a:t>, </a:t>
            </a:r>
            <a:r>
              <a:rPr lang="en-PH" dirty="0" err="1"/>
              <a:t>quis</a:t>
            </a:r>
            <a:r>
              <a:rPr lang="en-PH" dirty="0"/>
              <a:t> </a:t>
            </a:r>
            <a:r>
              <a:rPr lang="en-PH" dirty="0" err="1"/>
              <a:t>nostrud</a:t>
            </a:r>
            <a:r>
              <a:rPr lang="en-PH" dirty="0"/>
              <a:t>.</a:t>
            </a:r>
          </a:p>
          <a:p>
            <a:pPr lvl="0"/>
            <a:r>
              <a:rPr lang="en-PH" dirty="0"/>
              <a:t>Lorem ipsum dolor sit </a:t>
            </a:r>
            <a:r>
              <a:rPr lang="en-PH" dirty="0" err="1"/>
              <a:t>amet</a:t>
            </a:r>
            <a:r>
              <a:rPr lang="en-PH" dirty="0"/>
              <a:t>, </a:t>
            </a:r>
            <a:r>
              <a:rPr lang="en-PH" dirty="0" err="1"/>
              <a:t>consectetuer</a:t>
            </a:r>
            <a:r>
              <a:rPr lang="en-PH" dirty="0"/>
              <a:t> </a:t>
            </a:r>
            <a:r>
              <a:rPr lang="en-PH" dirty="0" err="1"/>
              <a:t>adipiscing</a:t>
            </a:r>
            <a:r>
              <a:rPr lang="en-PH" dirty="0"/>
              <a:t> </a:t>
            </a:r>
            <a:r>
              <a:rPr lang="en-PH" dirty="0" err="1"/>
              <a:t>elit</a:t>
            </a:r>
            <a:r>
              <a:rPr lang="en-PH" dirty="0"/>
              <a:t>. Aenean </a:t>
            </a:r>
            <a:r>
              <a:rPr lang="en-PH" dirty="0" err="1"/>
              <a:t>commodo</a:t>
            </a:r>
            <a:r>
              <a:rPr lang="en-PH" dirty="0"/>
              <a:t> ligula </a:t>
            </a:r>
            <a:r>
              <a:rPr lang="en-PH" dirty="0" err="1"/>
              <a:t>eget</a:t>
            </a:r>
            <a:r>
              <a:rPr lang="en-PH" dirty="0"/>
              <a:t> dolor. </a:t>
            </a:r>
          </a:p>
        </p:txBody>
      </p:sp>
      <p:sp>
        <p:nvSpPr>
          <p:cNvPr id="4" name="Slide Number Placeholder 5">
            <a:extLst>
              <a:ext uri="{FF2B5EF4-FFF2-40B4-BE49-F238E27FC236}">
                <a16:creationId xmlns:a16="http://schemas.microsoft.com/office/drawing/2014/main" id="{6AED6A73-658D-5227-3481-F2522238D32C}"/>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582718225"/>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With Two Column Content">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AF5D531-A881-4303-A29B-FE1C78327F7A}"/>
              </a:ext>
            </a:extLst>
          </p:cNvPr>
          <p:cNvSpPr>
            <a:spLocks noGrp="1"/>
          </p:cNvSpPr>
          <p:nvPr>
            <p:ph type="title" hasCustomPrompt="1"/>
          </p:nvPr>
        </p:nvSpPr>
        <p:spPr>
          <a:xfrm>
            <a:off x="341611" y="703139"/>
            <a:ext cx="5040014" cy="1800000"/>
          </a:xfrm>
        </p:spPr>
        <p:txBody>
          <a:bodyPr anchor="t">
            <a:noAutofit/>
          </a:bodyPr>
          <a:lstStyle>
            <a:lvl1pPr>
              <a:defRPr sz="4000"/>
            </a:lvl1pPr>
          </a:lstStyle>
          <a:p>
            <a:r>
              <a:rPr lang="en-US" dirty="0"/>
              <a:t>Add page title here</a:t>
            </a:r>
            <a:endParaRPr lang="en-PH" dirty="0"/>
          </a:p>
        </p:txBody>
      </p:sp>
      <p:sp>
        <p:nvSpPr>
          <p:cNvPr id="13" name="Subtitle 2">
            <a:extLst>
              <a:ext uri="{FF2B5EF4-FFF2-40B4-BE49-F238E27FC236}">
                <a16:creationId xmlns:a16="http://schemas.microsoft.com/office/drawing/2014/main" id="{F5623E4F-E500-4152-845D-2EC9EC2A324D}"/>
              </a:ext>
            </a:extLst>
          </p:cNvPr>
          <p:cNvSpPr>
            <a:spLocks noGrp="1"/>
          </p:cNvSpPr>
          <p:nvPr>
            <p:ph type="subTitle" idx="15" hasCustomPrompt="1"/>
          </p:nvPr>
        </p:nvSpPr>
        <p:spPr>
          <a:xfrm>
            <a:off x="341541" y="296863"/>
            <a:ext cx="5040014" cy="432000"/>
          </a:xfrm>
        </p:spPr>
        <p:txBody>
          <a:bodyPr>
            <a:noAutofit/>
          </a:bodyPr>
          <a:lstStyle>
            <a:lvl1pPr marL="0" indent="0" algn="l">
              <a:buNone/>
              <a:defRPr sz="1200" b="0" spc="3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10" name="Text Placeholder 9">
            <a:extLst>
              <a:ext uri="{FF2B5EF4-FFF2-40B4-BE49-F238E27FC236}">
                <a16:creationId xmlns:a16="http://schemas.microsoft.com/office/drawing/2014/main" id="{33E0E3AB-9416-423A-A087-1407DD08EA22}"/>
              </a:ext>
            </a:extLst>
          </p:cNvPr>
          <p:cNvSpPr>
            <a:spLocks noGrp="1"/>
          </p:cNvSpPr>
          <p:nvPr>
            <p:ph type="body" sz="quarter" idx="16" hasCustomPrompt="1"/>
          </p:nvPr>
        </p:nvSpPr>
        <p:spPr>
          <a:xfrm>
            <a:off x="341313" y="3429000"/>
            <a:ext cx="5616575" cy="2520000"/>
          </a:xfrm>
        </p:spPr>
        <p:txBody>
          <a:bodyPr>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consectetuer</a:t>
            </a:r>
            <a:r>
              <a:rPr lang="en-PH" dirty="0"/>
              <a:t> </a:t>
            </a:r>
            <a:r>
              <a:rPr lang="en-PH" dirty="0" err="1"/>
              <a:t>adipiscing</a:t>
            </a:r>
            <a:r>
              <a:rPr lang="en-PH" dirty="0"/>
              <a:t> </a:t>
            </a:r>
            <a:r>
              <a:rPr lang="en-PH" dirty="0" err="1"/>
              <a:t>elit</a:t>
            </a:r>
            <a:r>
              <a:rPr lang="en-PH" dirty="0"/>
              <a:t>. Aenean </a:t>
            </a:r>
            <a:r>
              <a:rPr lang="en-PH" dirty="0" err="1"/>
              <a:t>commodo</a:t>
            </a:r>
            <a:r>
              <a:rPr lang="en-PH" dirty="0"/>
              <a:t> ligula </a:t>
            </a:r>
            <a:r>
              <a:rPr lang="en-PH" dirty="0" err="1"/>
              <a:t>eget</a:t>
            </a:r>
            <a:r>
              <a:rPr lang="en-PH" dirty="0"/>
              <a:t> dolor. Aenean </a:t>
            </a:r>
            <a:r>
              <a:rPr lang="en-PH" dirty="0" err="1"/>
              <a:t>massa</a:t>
            </a:r>
            <a:r>
              <a:rPr lang="en-PH" dirty="0"/>
              <a:t>. Cum sociis </a:t>
            </a:r>
            <a:r>
              <a:rPr lang="en-PH" dirty="0" err="1"/>
              <a:t>natoque</a:t>
            </a:r>
            <a:r>
              <a:rPr lang="en-PH" dirty="0"/>
              <a:t> </a:t>
            </a:r>
            <a:r>
              <a:rPr lang="en-PH" dirty="0" err="1"/>
              <a:t>penatibus</a:t>
            </a:r>
            <a:r>
              <a:rPr lang="en-PH" dirty="0"/>
              <a:t> et </a:t>
            </a:r>
            <a:r>
              <a:rPr lang="en-PH" dirty="0" err="1"/>
              <a:t>magnis</a:t>
            </a:r>
            <a:r>
              <a:rPr lang="en-PH" dirty="0"/>
              <a:t> dis parturient </a:t>
            </a:r>
            <a:r>
              <a:rPr lang="en-PH" dirty="0" err="1"/>
              <a:t>montes</a:t>
            </a:r>
            <a:r>
              <a:rPr lang="en-PH" dirty="0"/>
              <a:t>, </a:t>
            </a:r>
            <a:r>
              <a:rPr lang="en-PH" dirty="0" err="1"/>
              <a:t>nascetur</a:t>
            </a:r>
            <a:r>
              <a:rPr lang="en-PH" dirty="0"/>
              <a:t> </a:t>
            </a:r>
            <a:r>
              <a:rPr lang="en-PH" dirty="0" err="1"/>
              <a:t>ridiculus</a:t>
            </a:r>
            <a:r>
              <a:rPr lang="en-PH" dirty="0"/>
              <a:t> mus. Donec </a:t>
            </a:r>
            <a:r>
              <a:rPr lang="en-PH" dirty="0" err="1"/>
              <a:t>quam</a:t>
            </a:r>
            <a:r>
              <a:rPr lang="en-PH" dirty="0"/>
              <a:t> </a:t>
            </a:r>
            <a:r>
              <a:rPr lang="en-PH" dirty="0" err="1"/>
              <a:t>felis</a:t>
            </a:r>
            <a:r>
              <a:rPr lang="en-PH" dirty="0"/>
              <a:t>, </a:t>
            </a:r>
            <a:r>
              <a:rPr lang="en-PH" dirty="0" err="1"/>
              <a:t>ultricies</a:t>
            </a:r>
            <a:r>
              <a:rPr lang="en-PH" dirty="0"/>
              <a:t> </a:t>
            </a:r>
            <a:r>
              <a:rPr lang="en-PH" dirty="0" err="1"/>
              <a:t>nec</a:t>
            </a:r>
            <a:r>
              <a:rPr lang="en-PH" dirty="0"/>
              <a:t>, </a:t>
            </a:r>
            <a:r>
              <a:rPr lang="en-PH" dirty="0" err="1"/>
              <a:t>pellentesque</a:t>
            </a:r>
            <a:r>
              <a:rPr lang="en-PH" dirty="0"/>
              <a:t> </a:t>
            </a:r>
            <a:r>
              <a:rPr lang="en-PH" dirty="0" err="1"/>
              <a:t>eu</a:t>
            </a:r>
            <a:r>
              <a:rPr lang="en-PH" dirty="0"/>
              <a:t>, </a:t>
            </a:r>
            <a:r>
              <a:rPr lang="en-PH" dirty="0" err="1"/>
              <a:t>pretium</a:t>
            </a:r>
            <a:r>
              <a:rPr lang="en-PH" dirty="0"/>
              <a:t> </a:t>
            </a:r>
            <a:r>
              <a:rPr lang="en-PH" dirty="0" err="1"/>
              <a:t>quis</a:t>
            </a:r>
            <a:r>
              <a:rPr lang="en-PH" dirty="0"/>
              <a:t>, sem. </a:t>
            </a:r>
            <a:r>
              <a:rPr lang="en-PH" dirty="0" err="1"/>
              <a:t>Nulla</a:t>
            </a:r>
            <a:r>
              <a:rPr lang="en-PH" dirty="0"/>
              <a:t> </a:t>
            </a:r>
            <a:r>
              <a:rPr lang="en-PH" dirty="0" err="1"/>
              <a:t>consequat</a:t>
            </a:r>
            <a:r>
              <a:rPr lang="en-PH" dirty="0"/>
              <a:t> </a:t>
            </a:r>
            <a:r>
              <a:rPr lang="en-PH" dirty="0" err="1"/>
              <a:t>massa</a:t>
            </a:r>
            <a:r>
              <a:rPr lang="en-PH" dirty="0"/>
              <a:t> </a:t>
            </a:r>
            <a:r>
              <a:rPr lang="en-PH" dirty="0" err="1"/>
              <a:t>quis</a:t>
            </a:r>
            <a:r>
              <a:rPr lang="en-PH" dirty="0"/>
              <a:t> </a:t>
            </a:r>
            <a:r>
              <a:rPr lang="en-PH" dirty="0" err="1"/>
              <a:t>enim</a:t>
            </a:r>
            <a:r>
              <a:rPr lang="en-PH" dirty="0"/>
              <a:t>. Donec </a:t>
            </a:r>
            <a:r>
              <a:rPr lang="en-PH" dirty="0" err="1"/>
              <a:t>pede</a:t>
            </a:r>
            <a:r>
              <a:rPr lang="en-PH" dirty="0"/>
              <a:t> </a:t>
            </a:r>
            <a:r>
              <a:rPr lang="en-PH" dirty="0" err="1"/>
              <a:t>justo</a:t>
            </a:r>
            <a:r>
              <a:rPr lang="en-PH" dirty="0"/>
              <a:t>, </a:t>
            </a:r>
            <a:r>
              <a:rPr lang="en-PH" dirty="0" err="1"/>
              <a:t>fringilla</a:t>
            </a:r>
            <a:r>
              <a:rPr lang="en-PH" dirty="0"/>
              <a:t> vel, </a:t>
            </a:r>
            <a:r>
              <a:rPr lang="en-PH" dirty="0" err="1"/>
              <a:t>aliquet</a:t>
            </a:r>
            <a:r>
              <a:rPr lang="en-PH" dirty="0"/>
              <a:t> </a:t>
            </a:r>
            <a:r>
              <a:rPr lang="en-PH" dirty="0" err="1"/>
              <a:t>nec</a:t>
            </a:r>
            <a:r>
              <a:rPr lang="en-PH" dirty="0"/>
              <a:t>, </a:t>
            </a:r>
            <a:r>
              <a:rPr lang="en-PH" dirty="0" err="1"/>
              <a:t>vulputate</a:t>
            </a:r>
            <a:r>
              <a:rPr lang="en-PH" dirty="0"/>
              <a:t> </a:t>
            </a:r>
            <a:r>
              <a:rPr lang="en-PH" dirty="0" err="1"/>
              <a:t>eget</a:t>
            </a:r>
            <a:r>
              <a:rPr lang="en-PH" dirty="0"/>
              <a:t>, </a:t>
            </a:r>
            <a:r>
              <a:rPr lang="en-PH" dirty="0" err="1"/>
              <a:t>arcu</a:t>
            </a:r>
            <a:r>
              <a:rPr lang="en-PH" dirty="0"/>
              <a:t>. In </a:t>
            </a:r>
            <a:r>
              <a:rPr lang="en-PH" dirty="0" err="1"/>
              <a:t>enim</a:t>
            </a:r>
            <a:r>
              <a:rPr lang="en-PH" dirty="0"/>
              <a:t> </a:t>
            </a:r>
            <a:r>
              <a:rPr lang="en-PH" dirty="0" err="1"/>
              <a:t>justo</a:t>
            </a:r>
            <a:r>
              <a:rPr lang="en-PH" dirty="0"/>
              <a:t>, </a:t>
            </a:r>
            <a:r>
              <a:rPr lang="en-PH" dirty="0" err="1"/>
              <a:t>rhoncus</a:t>
            </a:r>
            <a:r>
              <a:rPr lang="en-PH" dirty="0"/>
              <a:t> </a:t>
            </a:r>
            <a:r>
              <a:rPr lang="en-PH" dirty="0" err="1"/>
              <a:t>ut</a:t>
            </a:r>
            <a:r>
              <a:rPr lang="en-PH" dirty="0"/>
              <a:t>, </a:t>
            </a:r>
            <a:r>
              <a:rPr lang="en-PH" dirty="0" err="1"/>
              <a:t>imperdiet</a:t>
            </a:r>
            <a:r>
              <a:rPr lang="en-PH" dirty="0"/>
              <a:t> a, </a:t>
            </a:r>
            <a:r>
              <a:rPr lang="en-PH" dirty="0" err="1"/>
              <a:t>venenatis</a:t>
            </a:r>
            <a:r>
              <a:rPr lang="en-PH" dirty="0"/>
              <a:t> vitae, </a:t>
            </a:r>
            <a:r>
              <a:rPr lang="en-PH" dirty="0" err="1"/>
              <a:t>justo</a:t>
            </a:r>
            <a:r>
              <a:rPr lang="en-PH" dirty="0"/>
              <a:t>. </a:t>
            </a:r>
            <a:r>
              <a:rPr lang="en-PH" dirty="0" err="1"/>
              <a:t>Nullam</a:t>
            </a:r>
            <a:r>
              <a:rPr lang="en-PH" dirty="0"/>
              <a:t> dictum </a:t>
            </a:r>
            <a:r>
              <a:rPr lang="en-PH" dirty="0" err="1"/>
              <a:t>felis</a:t>
            </a:r>
            <a:r>
              <a:rPr lang="en-PH" dirty="0"/>
              <a:t> </a:t>
            </a:r>
            <a:r>
              <a:rPr lang="en-PH" dirty="0" err="1"/>
              <a:t>eu</a:t>
            </a:r>
            <a:r>
              <a:rPr lang="en-PH" dirty="0"/>
              <a:t> </a:t>
            </a:r>
            <a:r>
              <a:rPr lang="en-PH" dirty="0" err="1"/>
              <a:t>pede</a:t>
            </a:r>
            <a:r>
              <a:rPr lang="en-PH" dirty="0"/>
              <a:t> </a:t>
            </a:r>
            <a:r>
              <a:rPr lang="en-PH" dirty="0" err="1"/>
              <a:t>mollis</a:t>
            </a:r>
            <a:r>
              <a:rPr lang="en-PH" dirty="0"/>
              <a:t> </a:t>
            </a:r>
            <a:r>
              <a:rPr lang="en-PH" dirty="0" err="1"/>
              <a:t>pretium</a:t>
            </a:r>
            <a:r>
              <a:rPr lang="en-PH" dirty="0"/>
              <a:t>.</a:t>
            </a:r>
          </a:p>
        </p:txBody>
      </p:sp>
      <p:sp>
        <p:nvSpPr>
          <p:cNvPr id="19" name="Text Placeholder 9">
            <a:extLst>
              <a:ext uri="{FF2B5EF4-FFF2-40B4-BE49-F238E27FC236}">
                <a16:creationId xmlns:a16="http://schemas.microsoft.com/office/drawing/2014/main" id="{7D41A228-BA93-4D5E-BF93-44287CCEFDA5}"/>
              </a:ext>
            </a:extLst>
          </p:cNvPr>
          <p:cNvSpPr>
            <a:spLocks noGrp="1"/>
          </p:cNvSpPr>
          <p:nvPr>
            <p:ph type="body" sz="quarter" idx="17" hasCustomPrompt="1"/>
          </p:nvPr>
        </p:nvSpPr>
        <p:spPr>
          <a:xfrm>
            <a:off x="6233815" y="3429000"/>
            <a:ext cx="5616575" cy="2520000"/>
          </a:xfrm>
        </p:spPr>
        <p:txBody>
          <a:bodyPr>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consectetuer</a:t>
            </a:r>
            <a:r>
              <a:rPr lang="en-PH" dirty="0"/>
              <a:t> </a:t>
            </a:r>
            <a:r>
              <a:rPr lang="en-PH" dirty="0" err="1"/>
              <a:t>adipiscing</a:t>
            </a:r>
            <a:r>
              <a:rPr lang="en-PH" dirty="0"/>
              <a:t> </a:t>
            </a:r>
            <a:r>
              <a:rPr lang="en-PH" dirty="0" err="1"/>
              <a:t>elit</a:t>
            </a:r>
            <a:r>
              <a:rPr lang="en-PH" dirty="0"/>
              <a:t>. Aenean </a:t>
            </a:r>
            <a:r>
              <a:rPr lang="en-PH" dirty="0" err="1"/>
              <a:t>commodo</a:t>
            </a:r>
            <a:r>
              <a:rPr lang="en-PH" dirty="0"/>
              <a:t> ligula </a:t>
            </a:r>
            <a:r>
              <a:rPr lang="en-PH" dirty="0" err="1"/>
              <a:t>eget</a:t>
            </a:r>
            <a:r>
              <a:rPr lang="en-PH" dirty="0"/>
              <a:t> dolor. Aenean </a:t>
            </a:r>
            <a:r>
              <a:rPr lang="en-PH" dirty="0" err="1"/>
              <a:t>massa</a:t>
            </a:r>
            <a:r>
              <a:rPr lang="en-PH" dirty="0"/>
              <a:t>. Cum sociis </a:t>
            </a:r>
            <a:r>
              <a:rPr lang="en-PH" dirty="0" err="1"/>
              <a:t>natoque</a:t>
            </a:r>
            <a:r>
              <a:rPr lang="en-PH" dirty="0"/>
              <a:t> </a:t>
            </a:r>
            <a:r>
              <a:rPr lang="en-PH" dirty="0" err="1"/>
              <a:t>penatibus</a:t>
            </a:r>
            <a:r>
              <a:rPr lang="en-PH" dirty="0"/>
              <a:t> et </a:t>
            </a:r>
            <a:r>
              <a:rPr lang="en-PH" dirty="0" err="1"/>
              <a:t>magnis</a:t>
            </a:r>
            <a:r>
              <a:rPr lang="en-PH" dirty="0"/>
              <a:t> dis parturient </a:t>
            </a:r>
            <a:r>
              <a:rPr lang="en-PH" dirty="0" err="1"/>
              <a:t>montes</a:t>
            </a:r>
            <a:r>
              <a:rPr lang="en-PH" dirty="0"/>
              <a:t>, </a:t>
            </a:r>
            <a:r>
              <a:rPr lang="en-PH" dirty="0" err="1"/>
              <a:t>nascetur</a:t>
            </a:r>
            <a:r>
              <a:rPr lang="en-PH" dirty="0"/>
              <a:t> </a:t>
            </a:r>
            <a:r>
              <a:rPr lang="en-PH" dirty="0" err="1"/>
              <a:t>ridiculus</a:t>
            </a:r>
            <a:r>
              <a:rPr lang="en-PH" dirty="0"/>
              <a:t> mus. Donec </a:t>
            </a:r>
            <a:r>
              <a:rPr lang="en-PH" dirty="0" err="1"/>
              <a:t>quam</a:t>
            </a:r>
            <a:r>
              <a:rPr lang="en-PH" dirty="0"/>
              <a:t> </a:t>
            </a:r>
            <a:r>
              <a:rPr lang="en-PH" dirty="0" err="1"/>
              <a:t>felis</a:t>
            </a:r>
            <a:r>
              <a:rPr lang="en-PH" dirty="0"/>
              <a:t>, </a:t>
            </a:r>
            <a:r>
              <a:rPr lang="en-PH" dirty="0" err="1"/>
              <a:t>ultricies</a:t>
            </a:r>
            <a:r>
              <a:rPr lang="en-PH" dirty="0"/>
              <a:t> </a:t>
            </a:r>
            <a:r>
              <a:rPr lang="en-PH" dirty="0" err="1"/>
              <a:t>nec</a:t>
            </a:r>
            <a:r>
              <a:rPr lang="en-PH" dirty="0"/>
              <a:t>, </a:t>
            </a:r>
            <a:r>
              <a:rPr lang="en-PH" dirty="0" err="1"/>
              <a:t>pellentesque</a:t>
            </a:r>
            <a:r>
              <a:rPr lang="en-PH" dirty="0"/>
              <a:t> </a:t>
            </a:r>
            <a:r>
              <a:rPr lang="en-PH" dirty="0" err="1"/>
              <a:t>eu</a:t>
            </a:r>
            <a:r>
              <a:rPr lang="en-PH" dirty="0"/>
              <a:t>, </a:t>
            </a:r>
            <a:r>
              <a:rPr lang="en-PH" dirty="0" err="1"/>
              <a:t>pretium</a:t>
            </a:r>
            <a:r>
              <a:rPr lang="en-PH" dirty="0"/>
              <a:t> </a:t>
            </a:r>
            <a:r>
              <a:rPr lang="en-PH" dirty="0" err="1"/>
              <a:t>quis</a:t>
            </a:r>
            <a:r>
              <a:rPr lang="en-PH" dirty="0"/>
              <a:t>, sem. </a:t>
            </a:r>
            <a:r>
              <a:rPr lang="en-PH" dirty="0" err="1"/>
              <a:t>Nulla</a:t>
            </a:r>
            <a:r>
              <a:rPr lang="en-PH" dirty="0"/>
              <a:t> </a:t>
            </a:r>
            <a:r>
              <a:rPr lang="en-PH" dirty="0" err="1"/>
              <a:t>consequat</a:t>
            </a:r>
            <a:r>
              <a:rPr lang="en-PH" dirty="0"/>
              <a:t> </a:t>
            </a:r>
            <a:r>
              <a:rPr lang="en-PH" dirty="0" err="1"/>
              <a:t>massa</a:t>
            </a:r>
            <a:r>
              <a:rPr lang="en-PH" dirty="0"/>
              <a:t> </a:t>
            </a:r>
            <a:r>
              <a:rPr lang="en-PH" dirty="0" err="1"/>
              <a:t>quis</a:t>
            </a:r>
            <a:r>
              <a:rPr lang="en-PH" dirty="0"/>
              <a:t> </a:t>
            </a:r>
            <a:r>
              <a:rPr lang="en-PH" dirty="0" err="1"/>
              <a:t>enim</a:t>
            </a:r>
            <a:r>
              <a:rPr lang="en-PH" dirty="0"/>
              <a:t>. Donec </a:t>
            </a:r>
            <a:r>
              <a:rPr lang="en-PH" dirty="0" err="1"/>
              <a:t>pede</a:t>
            </a:r>
            <a:r>
              <a:rPr lang="en-PH" dirty="0"/>
              <a:t> </a:t>
            </a:r>
            <a:r>
              <a:rPr lang="en-PH" dirty="0" err="1"/>
              <a:t>justo</a:t>
            </a:r>
            <a:r>
              <a:rPr lang="en-PH" dirty="0"/>
              <a:t>, </a:t>
            </a:r>
            <a:r>
              <a:rPr lang="en-PH" dirty="0" err="1"/>
              <a:t>fringilla</a:t>
            </a:r>
            <a:r>
              <a:rPr lang="en-PH" dirty="0"/>
              <a:t> vel, </a:t>
            </a:r>
            <a:r>
              <a:rPr lang="en-PH" dirty="0" err="1"/>
              <a:t>aliquet</a:t>
            </a:r>
            <a:r>
              <a:rPr lang="en-PH" dirty="0"/>
              <a:t> </a:t>
            </a:r>
            <a:r>
              <a:rPr lang="en-PH" dirty="0" err="1"/>
              <a:t>nec</a:t>
            </a:r>
            <a:r>
              <a:rPr lang="en-PH" dirty="0"/>
              <a:t>, </a:t>
            </a:r>
            <a:r>
              <a:rPr lang="en-PH" dirty="0" err="1"/>
              <a:t>vulputate</a:t>
            </a:r>
            <a:r>
              <a:rPr lang="en-PH" dirty="0"/>
              <a:t> </a:t>
            </a:r>
            <a:r>
              <a:rPr lang="en-PH" dirty="0" err="1"/>
              <a:t>eget</a:t>
            </a:r>
            <a:r>
              <a:rPr lang="en-PH" dirty="0"/>
              <a:t>, </a:t>
            </a:r>
            <a:r>
              <a:rPr lang="en-PH" dirty="0" err="1"/>
              <a:t>arcu</a:t>
            </a:r>
            <a:r>
              <a:rPr lang="en-PH" dirty="0"/>
              <a:t>. In </a:t>
            </a:r>
            <a:r>
              <a:rPr lang="en-PH" dirty="0" err="1"/>
              <a:t>enim</a:t>
            </a:r>
            <a:r>
              <a:rPr lang="en-PH" dirty="0"/>
              <a:t> </a:t>
            </a:r>
            <a:r>
              <a:rPr lang="en-PH" dirty="0" err="1"/>
              <a:t>justo</a:t>
            </a:r>
            <a:r>
              <a:rPr lang="en-PH" dirty="0"/>
              <a:t>, </a:t>
            </a:r>
            <a:r>
              <a:rPr lang="en-PH" dirty="0" err="1"/>
              <a:t>rhoncus</a:t>
            </a:r>
            <a:r>
              <a:rPr lang="en-PH" dirty="0"/>
              <a:t> </a:t>
            </a:r>
            <a:r>
              <a:rPr lang="en-PH" dirty="0" err="1"/>
              <a:t>ut</a:t>
            </a:r>
            <a:r>
              <a:rPr lang="en-PH" dirty="0"/>
              <a:t>, </a:t>
            </a:r>
            <a:r>
              <a:rPr lang="en-PH" dirty="0" err="1"/>
              <a:t>imperdiet</a:t>
            </a:r>
            <a:r>
              <a:rPr lang="en-PH" dirty="0"/>
              <a:t> a, </a:t>
            </a:r>
            <a:r>
              <a:rPr lang="en-PH" dirty="0" err="1"/>
              <a:t>venenatis</a:t>
            </a:r>
            <a:r>
              <a:rPr lang="en-PH" dirty="0"/>
              <a:t> vitae, </a:t>
            </a:r>
            <a:r>
              <a:rPr lang="en-PH" dirty="0" err="1"/>
              <a:t>justo</a:t>
            </a:r>
            <a:r>
              <a:rPr lang="en-PH" dirty="0"/>
              <a:t>. </a:t>
            </a:r>
            <a:r>
              <a:rPr lang="en-PH" dirty="0" err="1"/>
              <a:t>Nullam</a:t>
            </a:r>
            <a:r>
              <a:rPr lang="en-PH" dirty="0"/>
              <a:t> dictum </a:t>
            </a:r>
            <a:r>
              <a:rPr lang="en-PH" dirty="0" err="1"/>
              <a:t>felis</a:t>
            </a:r>
            <a:r>
              <a:rPr lang="en-PH" dirty="0"/>
              <a:t> </a:t>
            </a:r>
            <a:r>
              <a:rPr lang="en-PH" dirty="0" err="1"/>
              <a:t>eu</a:t>
            </a:r>
            <a:r>
              <a:rPr lang="en-PH" dirty="0"/>
              <a:t> </a:t>
            </a:r>
            <a:r>
              <a:rPr lang="en-PH" dirty="0" err="1"/>
              <a:t>pede</a:t>
            </a:r>
            <a:r>
              <a:rPr lang="en-PH" dirty="0"/>
              <a:t> </a:t>
            </a:r>
            <a:r>
              <a:rPr lang="en-PH" dirty="0" err="1"/>
              <a:t>mollis</a:t>
            </a:r>
            <a:r>
              <a:rPr lang="en-PH" dirty="0"/>
              <a:t> </a:t>
            </a:r>
            <a:r>
              <a:rPr lang="en-PH" dirty="0" err="1"/>
              <a:t>pretium</a:t>
            </a:r>
            <a:r>
              <a:rPr lang="en-PH" dirty="0"/>
              <a:t>.</a:t>
            </a:r>
          </a:p>
        </p:txBody>
      </p:sp>
      <p:sp>
        <p:nvSpPr>
          <p:cNvPr id="20" name="Rectangle 19">
            <a:extLst>
              <a:ext uri="{FF2B5EF4-FFF2-40B4-BE49-F238E27FC236}">
                <a16:creationId xmlns:a16="http://schemas.microsoft.com/office/drawing/2014/main" id="{EA1028CD-1DC1-4D29-BA17-F1E7691AEB88}"/>
              </a:ext>
            </a:extLst>
          </p:cNvPr>
          <p:cNvSpPr/>
          <p:nvPr userDrawn="1"/>
        </p:nvSpPr>
        <p:spPr>
          <a:xfrm>
            <a:off x="0" y="6066000"/>
            <a:ext cx="12192000" cy="792000"/>
          </a:xfrm>
          <a:prstGeom prst="rect">
            <a:avLst/>
          </a:prstGeom>
          <a:gradFill>
            <a:gsLst>
              <a:gs pos="50400">
                <a:schemeClr val="accent5"/>
              </a:gs>
              <a:gs pos="0">
                <a:schemeClr val="accent1"/>
              </a:gs>
              <a:gs pos="100000">
                <a:schemeClr val="accent3"/>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PH" dirty="0"/>
          </a:p>
        </p:txBody>
      </p:sp>
      <p:pic>
        <p:nvPicPr>
          <p:cNvPr id="21" name="Graphic 20">
            <a:extLst>
              <a:ext uri="{FF2B5EF4-FFF2-40B4-BE49-F238E27FC236}">
                <a16:creationId xmlns:a16="http://schemas.microsoft.com/office/drawing/2014/main" id="{064425A1-C7ED-4BFB-87E7-0F8F62BE12F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22" name="TextBox 21">
            <a:extLst>
              <a:ext uri="{FF2B5EF4-FFF2-40B4-BE49-F238E27FC236}">
                <a16:creationId xmlns:a16="http://schemas.microsoft.com/office/drawing/2014/main" id="{3223CA9A-31E7-46B1-A7BB-F3A18666B23A}"/>
              </a:ext>
            </a:extLst>
          </p:cNvPr>
          <p:cNvSpPr txBox="1"/>
          <p:nvPr userDrawn="1"/>
        </p:nvSpPr>
        <p:spPr>
          <a:xfrm>
            <a:off x="5074257" y="6314036"/>
            <a:ext cx="2043485" cy="276999"/>
          </a:xfrm>
          <a:prstGeom prst="rect">
            <a:avLst/>
          </a:prstGeom>
          <a:noFill/>
        </p:spPr>
        <p:txBody>
          <a:bodyPr wrap="square" rtlCol="0">
            <a:noAutofit/>
          </a:bodyPr>
          <a:lstStyle/>
          <a:p>
            <a:pPr algn="ctr"/>
            <a:r>
              <a:rPr lang="en-PH" sz="1200" spc="300" dirty="0">
                <a:solidFill>
                  <a:schemeClr val="tx2">
                    <a:lumMod val="20000"/>
                    <a:lumOff val="80000"/>
                  </a:schemeClr>
                </a:solidFill>
                <a:latin typeface="Onest" pitchFamily="2" charset="0"/>
              </a:rPr>
              <a:t>CONFIDENTIAL</a:t>
            </a:r>
          </a:p>
        </p:txBody>
      </p:sp>
      <p:sp>
        <p:nvSpPr>
          <p:cNvPr id="3" name="Slide Number Placeholder 5">
            <a:extLst>
              <a:ext uri="{FF2B5EF4-FFF2-40B4-BE49-F238E27FC236}">
                <a16:creationId xmlns:a16="http://schemas.microsoft.com/office/drawing/2014/main" id="{4CBCF9EB-E1F5-A17F-C5E6-1AAADBFF4A1B}"/>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2810340418"/>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With Three Items">
    <p:spTree>
      <p:nvGrpSpPr>
        <p:cNvPr id="1" name=""/>
        <p:cNvGrpSpPr/>
        <p:nvPr/>
      </p:nvGrpSpPr>
      <p:grpSpPr>
        <a:xfrm>
          <a:off x="0" y="0"/>
          <a:ext cx="0" cy="0"/>
          <a:chOff x="0" y="0"/>
          <a:chExt cx="0" cy="0"/>
        </a:xfrm>
      </p:grpSpPr>
      <p:sp>
        <p:nvSpPr>
          <p:cNvPr id="33" name="Text Placeholder 2">
            <a:extLst>
              <a:ext uri="{FF2B5EF4-FFF2-40B4-BE49-F238E27FC236}">
                <a16:creationId xmlns:a16="http://schemas.microsoft.com/office/drawing/2014/main" id="{8833174A-D805-405B-9251-0D910222AAB9}"/>
              </a:ext>
            </a:extLst>
          </p:cNvPr>
          <p:cNvSpPr>
            <a:spLocks noGrp="1"/>
          </p:cNvSpPr>
          <p:nvPr>
            <p:ph type="body" sz="quarter" idx="40" hasCustomPrompt="1"/>
          </p:nvPr>
        </p:nvSpPr>
        <p:spPr>
          <a:xfrm>
            <a:off x="8113713" y="2714538"/>
            <a:ext cx="3743325" cy="3240087"/>
          </a:xfrm>
          <a:solidFill>
            <a:schemeClr val="tx2"/>
          </a:solidFill>
        </p:spPr>
        <p:txBody>
          <a:bodyPr>
            <a:noAutofit/>
          </a:bodyPr>
          <a:lstStyle>
            <a:lvl1pPr marL="0" indent="0">
              <a:buNone/>
              <a:defRPr>
                <a:solidFill>
                  <a:schemeClr val="tx2"/>
                </a:solidFill>
              </a:defRPr>
            </a:lvl1pPr>
          </a:lstStyle>
          <a:p>
            <a:pPr lvl="0"/>
            <a:r>
              <a:rPr lang="en-PH" dirty="0"/>
              <a:t> </a:t>
            </a:r>
          </a:p>
        </p:txBody>
      </p:sp>
      <p:sp>
        <p:nvSpPr>
          <p:cNvPr id="32" name="Text Placeholder 2">
            <a:extLst>
              <a:ext uri="{FF2B5EF4-FFF2-40B4-BE49-F238E27FC236}">
                <a16:creationId xmlns:a16="http://schemas.microsoft.com/office/drawing/2014/main" id="{7C0CC58B-3FA8-4CB7-8770-D67B5BD6700E}"/>
              </a:ext>
            </a:extLst>
          </p:cNvPr>
          <p:cNvSpPr>
            <a:spLocks noGrp="1"/>
          </p:cNvSpPr>
          <p:nvPr>
            <p:ph type="body" sz="quarter" idx="39" hasCustomPrompt="1"/>
          </p:nvPr>
        </p:nvSpPr>
        <p:spPr>
          <a:xfrm>
            <a:off x="4224337" y="2714626"/>
            <a:ext cx="3743325" cy="3240087"/>
          </a:xfrm>
          <a:solidFill>
            <a:schemeClr val="tx2"/>
          </a:solidFill>
        </p:spPr>
        <p:txBody>
          <a:bodyPr>
            <a:noAutofit/>
          </a:bodyPr>
          <a:lstStyle>
            <a:lvl1pPr marL="0" indent="0">
              <a:buNone/>
              <a:defRPr>
                <a:solidFill>
                  <a:schemeClr val="tx2"/>
                </a:solidFill>
              </a:defRPr>
            </a:lvl1pPr>
          </a:lstStyle>
          <a:p>
            <a:pPr lvl="0"/>
            <a:r>
              <a:rPr lang="en-PH" dirty="0"/>
              <a:t> </a:t>
            </a:r>
          </a:p>
        </p:txBody>
      </p:sp>
      <p:sp>
        <p:nvSpPr>
          <p:cNvPr id="3" name="Text Placeholder 2">
            <a:extLst>
              <a:ext uri="{FF2B5EF4-FFF2-40B4-BE49-F238E27FC236}">
                <a16:creationId xmlns:a16="http://schemas.microsoft.com/office/drawing/2014/main" id="{CB3776C6-A8BD-4A5B-8040-06E31E4641F7}"/>
              </a:ext>
            </a:extLst>
          </p:cNvPr>
          <p:cNvSpPr>
            <a:spLocks noGrp="1"/>
          </p:cNvSpPr>
          <p:nvPr>
            <p:ph type="body" sz="quarter" idx="38" hasCustomPrompt="1"/>
          </p:nvPr>
        </p:nvSpPr>
        <p:spPr>
          <a:xfrm>
            <a:off x="334963" y="2714626"/>
            <a:ext cx="3743325" cy="3240087"/>
          </a:xfrm>
          <a:solidFill>
            <a:schemeClr val="tx2"/>
          </a:solidFill>
        </p:spPr>
        <p:txBody>
          <a:bodyPr>
            <a:noAutofit/>
          </a:bodyPr>
          <a:lstStyle>
            <a:lvl1pPr marL="0" indent="0">
              <a:buNone/>
              <a:defRPr>
                <a:solidFill>
                  <a:schemeClr val="tx2"/>
                </a:solidFill>
              </a:defRPr>
            </a:lvl1pPr>
          </a:lstStyle>
          <a:p>
            <a:pPr lvl="0"/>
            <a:r>
              <a:rPr lang="en-PH" dirty="0"/>
              <a:t> </a:t>
            </a:r>
          </a:p>
        </p:txBody>
      </p:sp>
      <p:sp>
        <p:nvSpPr>
          <p:cNvPr id="9" name="Title 1">
            <a:extLst>
              <a:ext uri="{FF2B5EF4-FFF2-40B4-BE49-F238E27FC236}">
                <a16:creationId xmlns:a16="http://schemas.microsoft.com/office/drawing/2014/main" id="{1AF5D531-A881-4303-A29B-FE1C78327F7A}"/>
              </a:ext>
            </a:extLst>
          </p:cNvPr>
          <p:cNvSpPr>
            <a:spLocks noGrp="1"/>
          </p:cNvSpPr>
          <p:nvPr>
            <p:ph type="title" hasCustomPrompt="1"/>
          </p:nvPr>
        </p:nvSpPr>
        <p:spPr>
          <a:xfrm>
            <a:off x="348389" y="698383"/>
            <a:ext cx="5408384" cy="1440000"/>
          </a:xfrm>
        </p:spPr>
        <p:txBody>
          <a:bodyPr anchor="t">
            <a:noAutofit/>
          </a:bodyPr>
          <a:lstStyle>
            <a:lvl1pPr>
              <a:defRPr sz="4000"/>
            </a:lvl1pPr>
          </a:lstStyle>
          <a:p>
            <a:r>
              <a:rPr lang="en-US" dirty="0"/>
              <a:t>Add page title here</a:t>
            </a:r>
            <a:endParaRPr lang="en-PH" dirty="0"/>
          </a:p>
        </p:txBody>
      </p:sp>
      <p:sp>
        <p:nvSpPr>
          <p:cNvPr id="16" name="TextBox 15">
            <a:extLst>
              <a:ext uri="{FF2B5EF4-FFF2-40B4-BE49-F238E27FC236}">
                <a16:creationId xmlns:a16="http://schemas.microsoft.com/office/drawing/2014/main" id="{252A5585-DE10-4F18-9F17-7FF5464256CC}"/>
              </a:ext>
            </a:extLst>
          </p:cNvPr>
          <p:cNvSpPr txBox="1"/>
          <p:nvPr userDrawn="1"/>
        </p:nvSpPr>
        <p:spPr>
          <a:xfrm>
            <a:off x="5074257" y="6314036"/>
            <a:ext cx="2043485" cy="276999"/>
          </a:xfrm>
          <a:prstGeom prst="rect">
            <a:avLst/>
          </a:prstGeom>
          <a:noFill/>
        </p:spPr>
        <p:txBody>
          <a:bodyPr wrap="square" rtlCol="0">
            <a:noAutofit/>
          </a:bodyPr>
          <a:lstStyle/>
          <a:p>
            <a:pPr algn="ctr"/>
            <a:r>
              <a:rPr lang="en-PH" sz="1200" spc="300" dirty="0">
                <a:solidFill>
                  <a:schemeClr val="bg1">
                    <a:lumMod val="75000"/>
                  </a:schemeClr>
                </a:solidFill>
                <a:latin typeface="Onest" pitchFamily="2" charset="0"/>
              </a:rPr>
              <a:t>CONFIDENTIAL</a:t>
            </a:r>
          </a:p>
        </p:txBody>
      </p:sp>
      <p:sp>
        <p:nvSpPr>
          <p:cNvPr id="11" name="Subtitle 2">
            <a:extLst>
              <a:ext uri="{FF2B5EF4-FFF2-40B4-BE49-F238E27FC236}">
                <a16:creationId xmlns:a16="http://schemas.microsoft.com/office/drawing/2014/main" id="{7B8A622C-A11F-46E6-AC11-88F147327CD9}"/>
              </a:ext>
            </a:extLst>
          </p:cNvPr>
          <p:cNvSpPr>
            <a:spLocks noGrp="1"/>
          </p:cNvSpPr>
          <p:nvPr>
            <p:ph type="subTitle" idx="16" hasCustomPrompt="1"/>
          </p:nvPr>
        </p:nvSpPr>
        <p:spPr>
          <a:xfrm>
            <a:off x="341541" y="296863"/>
            <a:ext cx="5408384" cy="432000"/>
          </a:xfrm>
        </p:spPr>
        <p:txBody>
          <a:bodyPr>
            <a:noAutofit/>
          </a:bodyPr>
          <a:lstStyle>
            <a:lvl1pPr marL="0" indent="0" algn="l">
              <a:buNone/>
              <a:defRPr sz="1200" b="0" spc="3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5" name="Text Placeholder 4">
            <a:extLst>
              <a:ext uri="{FF2B5EF4-FFF2-40B4-BE49-F238E27FC236}">
                <a16:creationId xmlns:a16="http://schemas.microsoft.com/office/drawing/2014/main" id="{CD27A9DB-9011-4040-8CDF-F70CAD26A2BF}"/>
              </a:ext>
            </a:extLst>
          </p:cNvPr>
          <p:cNvSpPr>
            <a:spLocks noGrp="1"/>
          </p:cNvSpPr>
          <p:nvPr>
            <p:ph type="body" sz="quarter" idx="17" hasCustomPrompt="1"/>
          </p:nvPr>
        </p:nvSpPr>
        <p:spPr>
          <a:xfrm>
            <a:off x="485834" y="4396739"/>
            <a:ext cx="3420000" cy="1379855"/>
          </a:xfrm>
        </p:spPr>
        <p:txBody>
          <a:bodyPr anchor="b">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ut</a:t>
            </a:r>
            <a:r>
              <a:rPr lang="en-PH" dirty="0"/>
              <a:t> labore et dolore magna </a:t>
            </a:r>
            <a:r>
              <a:rPr lang="en-PH" dirty="0" err="1"/>
              <a:t>aliqua</a:t>
            </a:r>
            <a:r>
              <a:rPr lang="en-PH" dirty="0"/>
              <a:t>.</a:t>
            </a:r>
          </a:p>
        </p:txBody>
      </p:sp>
      <p:sp>
        <p:nvSpPr>
          <p:cNvPr id="15" name="Picture Placeholder 3">
            <a:extLst>
              <a:ext uri="{FF2B5EF4-FFF2-40B4-BE49-F238E27FC236}">
                <a16:creationId xmlns:a16="http://schemas.microsoft.com/office/drawing/2014/main" id="{9E087C18-EBC5-4F35-8B08-9481075D7F0F}"/>
              </a:ext>
            </a:extLst>
          </p:cNvPr>
          <p:cNvSpPr>
            <a:spLocks noGrp="1"/>
          </p:cNvSpPr>
          <p:nvPr>
            <p:ph type="pic" sz="quarter" idx="31" hasCustomPrompt="1"/>
          </p:nvPr>
        </p:nvSpPr>
        <p:spPr>
          <a:xfrm>
            <a:off x="554635" y="2903483"/>
            <a:ext cx="576000" cy="576000"/>
          </a:xfrm>
        </p:spPr>
        <p:txBody>
          <a:bodyPr anchor="ctr">
            <a:noAutofit/>
          </a:bodyPr>
          <a:lstStyle>
            <a:lvl1pPr marL="0" indent="0" algn="ctr">
              <a:buNone/>
              <a:defRPr/>
            </a:lvl1pPr>
          </a:lstStyle>
          <a:p>
            <a:r>
              <a:rPr lang="en-PH" dirty="0"/>
              <a:t>Icon</a:t>
            </a:r>
          </a:p>
        </p:txBody>
      </p:sp>
      <p:sp>
        <p:nvSpPr>
          <p:cNvPr id="24" name="Text Placeholder 4">
            <a:extLst>
              <a:ext uri="{FF2B5EF4-FFF2-40B4-BE49-F238E27FC236}">
                <a16:creationId xmlns:a16="http://schemas.microsoft.com/office/drawing/2014/main" id="{B5104C8F-73CE-4C5F-8C4F-50CB1909C4B0}"/>
              </a:ext>
            </a:extLst>
          </p:cNvPr>
          <p:cNvSpPr>
            <a:spLocks noGrp="1"/>
          </p:cNvSpPr>
          <p:nvPr>
            <p:ph type="body" sz="quarter" idx="32" hasCustomPrompt="1"/>
          </p:nvPr>
        </p:nvSpPr>
        <p:spPr>
          <a:xfrm>
            <a:off x="4374871" y="4396739"/>
            <a:ext cx="3420000" cy="1379855"/>
          </a:xfrm>
        </p:spPr>
        <p:txBody>
          <a:bodyPr anchor="b">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ut</a:t>
            </a:r>
            <a:r>
              <a:rPr lang="en-PH" dirty="0"/>
              <a:t> labore et dolore magna </a:t>
            </a:r>
            <a:r>
              <a:rPr lang="en-PH" dirty="0" err="1"/>
              <a:t>aliqua</a:t>
            </a:r>
            <a:r>
              <a:rPr lang="en-PH" dirty="0"/>
              <a:t>.</a:t>
            </a:r>
          </a:p>
        </p:txBody>
      </p:sp>
      <p:sp>
        <p:nvSpPr>
          <p:cNvPr id="25" name="Picture Placeholder 3">
            <a:extLst>
              <a:ext uri="{FF2B5EF4-FFF2-40B4-BE49-F238E27FC236}">
                <a16:creationId xmlns:a16="http://schemas.microsoft.com/office/drawing/2014/main" id="{8C2054E5-1684-4BFE-B9D3-6D5DBDD2C230}"/>
              </a:ext>
            </a:extLst>
          </p:cNvPr>
          <p:cNvSpPr>
            <a:spLocks noGrp="1"/>
          </p:cNvSpPr>
          <p:nvPr>
            <p:ph type="pic" sz="quarter" idx="33" hasCustomPrompt="1"/>
          </p:nvPr>
        </p:nvSpPr>
        <p:spPr>
          <a:xfrm>
            <a:off x="4443672" y="2903483"/>
            <a:ext cx="576000" cy="576000"/>
          </a:xfrm>
        </p:spPr>
        <p:txBody>
          <a:bodyPr anchor="ctr">
            <a:noAutofit/>
          </a:bodyPr>
          <a:lstStyle>
            <a:lvl1pPr marL="0" indent="0" algn="ctr">
              <a:buNone/>
              <a:defRPr/>
            </a:lvl1pPr>
          </a:lstStyle>
          <a:p>
            <a:r>
              <a:rPr lang="en-PH" dirty="0"/>
              <a:t>Icon</a:t>
            </a:r>
          </a:p>
        </p:txBody>
      </p:sp>
      <p:sp>
        <p:nvSpPr>
          <p:cNvPr id="27" name="Text Placeholder 4">
            <a:extLst>
              <a:ext uri="{FF2B5EF4-FFF2-40B4-BE49-F238E27FC236}">
                <a16:creationId xmlns:a16="http://schemas.microsoft.com/office/drawing/2014/main" id="{7FA226B3-0D69-479C-B44C-3BFE0C4FC4C0}"/>
              </a:ext>
            </a:extLst>
          </p:cNvPr>
          <p:cNvSpPr>
            <a:spLocks noGrp="1"/>
          </p:cNvSpPr>
          <p:nvPr>
            <p:ph type="body" sz="quarter" idx="34" hasCustomPrompt="1"/>
          </p:nvPr>
        </p:nvSpPr>
        <p:spPr>
          <a:xfrm>
            <a:off x="8263909" y="4396739"/>
            <a:ext cx="3420000" cy="1379855"/>
          </a:xfrm>
        </p:spPr>
        <p:txBody>
          <a:bodyPr anchor="b">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ut</a:t>
            </a:r>
            <a:r>
              <a:rPr lang="en-PH" dirty="0"/>
              <a:t> labore et dolore magna </a:t>
            </a:r>
            <a:r>
              <a:rPr lang="en-PH" dirty="0" err="1"/>
              <a:t>aliqua</a:t>
            </a:r>
            <a:r>
              <a:rPr lang="en-PH" dirty="0"/>
              <a:t>.</a:t>
            </a:r>
          </a:p>
        </p:txBody>
      </p:sp>
      <p:sp>
        <p:nvSpPr>
          <p:cNvPr id="28" name="Picture Placeholder 3">
            <a:extLst>
              <a:ext uri="{FF2B5EF4-FFF2-40B4-BE49-F238E27FC236}">
                <a16:creationId xmlns:a16="http://schemas.microsoft.com/office/drawing/2014/main" id="{78F09AE5-B48B-4FE1-8294-B11F6109932B}"/>
              </a:ext>
            </a:extLst>
          </p:cNvPr>
          <p:cNvSpPr>
            <a:spLocks noGrp="1"/>
          </p:cNvSpPr>
          <p:nvPr>
            <p:ph type="pic" sz="quarter" idx="35" hasCustomPrompt="1"/>
          </p:nvPr>
        </p:nvSpPr>
        <p:spPr>
          <a:xfrm>
            <a:off x="8332710" y="2903483"/>
            <a:ext cx="576000" cy="576000"/>
          </a:xfrm>
        </p:spPr>
        <p:txBody>
          <a:bodyPr anchor="ctr">
            <a:noAutofit/>
          </a:bodyPr>
          <a:lstStyle>
            <a:lvl1pPr marL="0" indent="0" algn="ctr">
              <a:buNone/>
              <a:defRPr/>
            </a:lvl1pPr>
          </a:lstStyle>
          <a:p>
            <a:r>
              <a:rPr lang="en-PH" dirty="0"/>
              <a:t>Icon</a:t>
            </a:r>
          </a:p>
        </p:txBody>
      </p:sp>
      <p:sp>
        <p:nvSpPr>
          <p:cNvPr id="29" name="Text Placeholder 3">
            <a:extLst>
              <a:ext uri="{FF2B5EF4-FFF2-40B4-BE49-F238E27FC236}">
                <a16:creationId xmlns:a16="http://schemas.microsoft.com/office/drawing/2014/main" id="{178B6F78-EA65-4AF5-A425-CB11423CF4F5}"/>
              </a:ext>
            </a:extLst>
          </p:cNvPr>
          <p:cNvSpPr>
            <a:spLocks noGrp="1"/>
          </p:cNvSpPr>
          <p:nvPr>
            <p:ph type="body" sz="half" idx="2"/>
          </p:nvPr>
        </p:nvSpPr>
        <p:spPr>
          <a:xfrm>
            <a:off x="485834" y="3582311"/>
            <a:ext cx="3420000" cy="432000"/>
          </a:xfrm>
        </p:spPr>
        <p:txBody>
          <a:bodyPr>
            <a:noAutofit/>
          </a:bodyPr>
          <a:lstStyle>
            <a:lvl1pPr marL="0" indent="0">
              <a:lnSpc>
                <a:spcPct val="90000"/>
              </a:lnSpc>
              <a:buNone/>
              <a:defRPr sz="24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0" name="Text Placeholder 3">
            <a:extLst>
              <a:ext uri="{FF2B5EF4-FFF2-40B4-BE49-F238E27FC236}">
                <a16:creationId xmlns:a16="http://schemas.microsoft.com/office/drawing/2014/main" id="{F88A34DC-653E-4B08-A4D8-A405C9B5E117}"/>
              </a:ext>
            </a:extLst>
          </p:cNvPr>
          <p:cNvSpPr>
            <a:spLocks noGrp="1"/>
          </p:cNvSpPr>
          <p:nvPr>
            <p:ph type="body" sz="half" idx="36"/>
          </p:nvPr>
        </p:nvSpPr>
        <p:spPr>
          <a:xfrm>
            <a:off x="4374871" y="3582311"/>
            <a:ext cx="3420000" cy="432000"/>
          </a:xfrm>
        </p:spPr>
        <p:txBody>
          <a:bodyPr>
            <a:noAutofit/>
          </a:bodyPr>
          <a:lstStyle>
            <a:lvl1pPr marL="0" indent="0">
              <a:lnSpc>
                <a:spcPct val="90000"/>
              </a:lnSpc>
              <a:buNone/>
              <a:defRPr sz="24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1" name="Text Placeholder 3">
            <a:extLst>
              <a:ext uri="{FF2B5EF4-FFF2-40B4-BE49-F238E27FC236}">
                <a16:creationId xmlns:a16="http://schemas.microsoft.com/office/drawing/2014/main" id="{ACBD8D5E-767E-4741-B52C-59645E82C93A}"/>
              </a:ext>
            </a:extLst>
          </p:cNvPr>
          <p:cNvSpPr>
            <a:spLocks noGrp="1"/>
          </p:cNvSpPr>
          <p:nvPr>
            <p:ph type="body" sz="half" idx="37"/>
          </p:nvPr>
        </p:nvSpPr>
        <p:spPr>
          <a:xfrm>
            <a:off x="8263909" y="3582311"/>
            <a:ext cx="3420000" cy="432000"/>
          </a:xfrm>
        </p:spPr>
        <p:txBody>
          <a:bodyPr>
            <a:noAutofit/>
          </a:bodyPr>
          <a:lstStyle>
            <a:lvl1pPr marL="0" indent="0">
              <a:lnSpc>
                <a:spcPct val="90000"/>
              </a:lnSpc>
              <a:buNone/>
              <a:defRPr sz="24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21" name="Graphic 20">
            <a:extLst>
              <a:ext uri="{FF2B5EF4-FFF2-40B4-BE49-F238E27FC236}">
                <a16:creationId xmlns:a16="http://schemas.microsoft.com/office/drawing/2014/main" id="{7BC68FD1-A670-4CAF-BB79-42D855CE226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69117" y="6344257"/>
            <a:ext cx="1281272" cy="216000"/>
          </a:xfrm>
          <a:prstGeom prst="rect">
            <a:avLst/>
          </a:prstGeom>
        </p:spPr>
      </p:pic>
      <p:sp>
        <p:nvSpPr>
          <p:cNvPr id="4" name="Slide Number Placeholder 5">
            <a:extLst>
              <a:ext uri="{FF2B5EF4-FFF2-40B4-BE49-F238E27FC236}">
                <a16:creationId xmlns:a16="http://schemas.microsoft.com/office/drawing/2014/main" id="{0A36D5A3-EE4D-9C18-0A74-F8951A8EED81}"/>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1560764630"/>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With Four Items">
    <p:spTree>
      <p:nvGrpSpPr>
        <p:cNvPr id="1" name=""/>
        <p:cNvGrpSpPr/>
        <p:nvPr/>
      </p:nvGrpSpPr>
      <p:grpSpPr>
        <a:xfrm>
          <a:off x="0" y="0"/>
          <a:ext cx="0" cy="0"/>
          <a:chOff x="0" y="0"/>
          <a:chExt cx="0" cy="0"/>
        </a:xfrm>
      </p:grpSpPr>
      <p:sp>
        <p:nvSpPr>
          <p:cNvPr id="29" name="Text Placeholder 2">
            <a:extLst>
              <a:ext uri="{FF2B5EF4-FFF2-40B4-BE49-F238E27FC236}">
                <a16:creationId xmlns:a16="http://schemas.microsoft.com/office/drawing/2014/main" id="{4377FEDF-7DBF-44FF-80B1-46BEF98E2072}"/>
              </a:ext>
            </a:extLst>
          </p:cNvPr>
          <p:cNvSpPr>
            <a:spLocks noGrp="1"/>
          </p:cNvSpPr>
          <p:nvPr>
            <p:ph type="body" sz="quarter" idx="46" hasCustomPrompt="1"/>
          </p:nvPr>
        </p:nvSpPr>
        <p:spPr>
          <a:xfrm>
            <a:off x="6175886" y="3942154"/>
            <a:ext cx="5681152" cy="2009068"/>
          </a:xfrm>
          <a:solidFill>
            <a:schemeClr val="tx2"/>
          </a:solidFill>
        </p:spPr>
        <p:txBody>
          <a:bodyPr>
            <a:noAutofit/>
          </a:bodyPr>
          <a:lstStyle>
            <a:lvl1pPr marL="0" indent="0">
              <a:buNone/>
              <a:defRPr>
                <a:solidFill>
                  <a:schemeClr val="tx2"/>
                </a:solidFill>
              </a:defRPr>
            </a:lvl1pPr>
          </a:lstStyle>
          <a:p>
            <a:pPr lvl="0"/>
            <a:r>
              <a:rPr lang="en-PH" dirty="0"/>
              <a:t> </a:t>
            </a:r>
          </a:p>
        </p:txBody>
      </p:sp>
      <p:sp>
        <p:nvSpPr>
          <p:cNvPr id="28" name="Text Placeholder 2">
            <a:extLst>
              <a:ext uri="{FF2B5EF4-FFF2-40B4-BE49-F238E27FC236}">
                <a16:creationId xmlns:a16="http://schemas.microsoft.com/office/drawing/2014/main" id="{08037412-DD04-4158-8B9E-5985D25642B6}"/>
              </a:ext>
            </a:extLst>
          </p:cNvPr>
          <p:cNvSpPr>
            <a:spLocks noGrp="1"/>
          </p:cNvSpPr>
          <p:nvPr>
            <p:ph type="body" sz="quarter" idx="45" hasCustomPrompt="1"/>
          </p:nvPr>
        </p:nvSpPr>
        <p:spPr>
          <a:xfrm>
            <a:off x="6174663" y="1781452"/>
            <a:ext cx="5681152" cy="2009068"/>
          </a:xfrm>
          <a:solidFill>
            <a:schemeClr val="tx2"/>
          </a:solidFill>
        </p:spPr>
        <p:txBody>
          <a:bodyPr>
            <a:noAutofit/>
          </a:bodyPr>
          <a:lstStyle>
            <a:lvl1pPr marL="0" indent="0">
              <a:buNone/>
              <a:defRPr>
                <a:solidFill>
                  <a:schemeClr val="tx2"/>
                </a:solidFill>
              </a:defRPr>
            </a:lvl1pPr>
          </a:lstStyle>
          <a:p>
            <a:pPr lvl="0"/>
            <a:r>
              <a:rPr lang="en-PH" dirty="0"/>
              <a:t> </a:t>
            </a:r>
          </a:p>
        </p:txBody>
      </p:sp>
      <p:sp>
        <p:nvSpPr>
          <p:cNvPr id="27" name="Text Placeholder 2">
            <a:extLst>
              <a:ext uri="{FF2B5EF4-FFF2-40B4-BE49-F238E27FC236}">
                <a16:creationId xmlns:a16="http://schemas.microsoft.com/office/drawing/2014/main" id="{D0842545-3D9C-43C6-A24B-B94C5C77F605}"/>
              </a:ext>
            </a:extLst>
          </p:cNvPr>
          <p:cNvSpPr>
            <a:spLocks noGrp="1"/>
          </p:cNvSpPr>
          <p:nvPr>
            <p:ph type="body" sz="quarter" idx="44" hasCustomPrompt="1"/>
          </p:nvPr>
        </p:nvSpPr>
        <p:spPr>
          <a:xfrm>
            <a:off x="348388" y="3942154"/>
            <a:ext cx="5681152" cy="2009068"/>
          </a:xfrm>
          <a:solidFill>
            <a:schemeClr val="tx2"/>
          </a:solidFill>
        </p:spPr>
        <p:txBody>
          <a:bodyPr>
            <a:noAutofit/>
          </a:bodyPr>
          <a:lstStyle>
            <a:lvl1pPr marL="0" indent="0">
              <a:buNone/>
              <a:defRPr>
                <a:solidFill>
                  <a:schemeClr val="tx2"/>
                </a:solidFill>
              </a:defRPr>
            </a:lvl1pPr>
          </a:lstStyle>
          <a:p>
            <a:pPr lvl="0"/>
            <a:r>
              <a:rPr lang="en-PH" dirty="0"/>
              <a:t> </a:t>
            </a:r>
          </a:p>
        </p:txBody>
      </p:sp>
      <p:sp>
        <p:nvSpPr>
          <p:cNvPr id="26" name="Text Placeholder 2">
            <a:extLst>
              <a:ext uri="{FF2B5EF4-FFF2-40B4-BE49-F238E27FC236}">
                <a16:creationId xmlns:a16="http://schemas.microsoft.com/office/drawing/2014/main" id="{01832F43-1E2F-4892-89BE-E7E17FCD45CE}"/>
              </a:ext>
            </a:extLst>
          </p:cNvPr>
          <p:cNvSpPr>
            <a:spLocks noGrp="1"/>
          </p:cNvSpPr>
          <p:nvPr>
            <p:ph type="body" sz="quarter" idx="43" hasCustomPrompt="1"/>
          </p:nvPr>
        </p:nvSpPr>
        <p:spPr>
          <a:xfrm>
            <a:off x="348388" y="1778074"/>
            <a:ext cx="5681152" cy="2009068"/>
          </a:xfrm>
          <a:solidFill>
            <a:schemeClr val="tx2"/>
          </a:solidFill>
        </p:spPr>
        <p:txBody>
          <a:bodyPr>
            <a:noAutofit/>
          </a:bodyPr>
          <a:lstStyle>
            <a:lvl1pPr marL="0" indent="0">
              <a:buNone/>
              <a:defRPr>
                <a:solidFill>
                  <a:schemeClr val="tx2"/>
                </a:solidFill>
              </a:defRPr>
            </a:lvl1pPr>
          </a:lstStyle>
          <a:p>
            <a:pPr lvl="0"/>
            <a:r>
              <a:rPr lang="en-PH" dirty="0"/>
              <a:t> </a:t>
            </a:r>
          </a:p>
        </p:txBody>
      </p:sp>
      <p:sp>
        <p:nvSpPr>
          <p:cNvPr id="17" name="TextBox 16">
            <a:extLst>
              <a:ext uri="{FF2B5EF4-FFF2-40B4-BE49-F238E27FC236}">
                <a16:creationId xmlns:a16="http://schemas.microsoft.com/office/drawing/2014/main" id="{FD448D56-DDFA-4505-A008-507401594088}"/>
              </a:ext>
            </a:extLst>
          </p:cNvPr>
          <p:cNvSpPr txBox="1"/>
          <p:nvPr userDrawn="1"/>
        </p:nvSpPr>
        <p:spPr>
          <a:xfrm>
            <a:off x="5074257" y="6314036"/>
            <a:ext cx="2043485" cy="276999"/>
          </a:xfrm>
          <a:prstGeom prst="rect">
            <a:avLst/>
          </a:prstGeom>
          <a:noFill/>
        </p:spPr>
        <p:txBody>
          <a:bodyPr wrap="square" rtlCol="0">
            <a:noAutofit/>
          </a:bodyPr>
          <a:lstStyle/>
          <a:p>
            <a:pPr algn="ctr"/>
            <a:r>
              <a:rPr lang="en-PH" sz="1200" spc="300" dirty="0">
                <a:solidFill>
                  <a:schemeClr val="bg1">
                    <a:lumMod val="75000"/>
                  </a:schemeClr>
                </a:solidFill>
                <a:latin typeface="Onest" pitchFamily="2" charset="0"/>
              </a:rPr>
              <a:t>CONFIDENTIAL</a:t>
            </a:r>
          </a:p>
        </p:txBody>
      </p:sp>
      <p:sp>
        <p:nvSpPr>
          <p:cNvPr id="13" name="Text Placeholder 4">
            <a:extLst>
              <a:ext uri="{FF2B5EF4-FFF2-40B4-BE49-F238E27FC236}">
                <a16:creationId xmlns:a16="http://schemas.microsoft.com/office/drawing/2014/main" id="{D6365CBE-627A-49CC-BBCD-3CE85A06D16A}"/>
              </a:ext>
            </a:extLst>
          </p:cNvPr>
          <p:cNvSpPr>
            <a:spLocks noGrp="1"/>
          </p:cNvSpPr>
          <p:nvPr>
            <p:ph type="body" sz="quarter" idx="17" hasCustomPrompt="1"/>
          </p:nvPr>
        </p:nvSpPr>
        <p:spPr>
          <a:xfrm>
            <a:off x="1209734" y="2414169"/>
            <a:ext cx="4644000" cy="1151704"/>
          </a:xfrm>
        </p:spPr>
        <p:txBody>
          <a:bodyPr tIns="0" anchor="t">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ut</a:t>
            </a:r>
            <a:r>
              <a:rPr lang="en-PH" dirty="0"/>
              <a:t> labore et dolore magna </a:t>
            </a:r>
            <a:r>
              <a:rPr lang="en-PH" dirty="0" err="1"/>
              <a:t>aliqua</a:t>
            </a:r>
            <a:r>
              <a:rPr lang="en-PH" dirty="0"/>
              <a:t>.</a:t>
            </a:r>
          </a:p>
        </p:txBody>
      </p:sp>
      <p:sp>
        <p:nvSpPr>
          <p:cNvPr id="15" name="Picture Placeholder 3">
            <a:extLst>
              <a:ext uri="{FF2B5EF4-FFF2-40B4-BE49-F238E27FC236}">
                <a16:creationId xmlns:a16="http://schemas.microsoft.com/office/drawing/2014/main" id="{CA1BBAEF-8A3C-478B-BD2A-4C37E097DB52}"/>
              </a:ext>
            </a:extLst>
          </p:cNvPr>
          <p:cNvSpPr>
            <a:spLocks noGrp="1"/>
          </p:cNvSpPr>
          <p:nvPr>
            <p:ph type="pic" sz="quarter" idx="31" hasCustomPrompt="1"/>
          </p:nvPr>
        </p:nvSpPr>
        <p:spPr>
          <a:xfrm>
            <a:off x="486055" y="1966929"/>
            <a:ext cx="576000" cy="576000"/>
          </a:xfrm>
        </p:spPr>
        <p:txBody>
          <a:bodyPr anchor="ctr">
            <a:noAutofit/>
          </a:bodyPr>
          <a:lstStyle>
            <a:lvl1pPr marL="0" indent="0" algn="ctr">
              <a:buNone/>
              <a:defRPr/>
            </a:lvl1pPr>
          </a:lstStyle>
          <a:p>
            <a:r>
              <a:rPr lang="en-PH" dirty="0"/>
              <a:t>Icon</a:t>
            </a:r>
          </a:p>
        </p:txBody>
      </p:sp>
      <p:sp>
        <p:nvSpPr>
          <p:cNvPr id="16" name="Text Placeholder 3">
            <a:extLst>
              <a:ext uri="{FF2B5EF4-FFF2-40B4-BE49-F238E27FC236}">
                <a16:creationId xmlns:a16="http://schemas.microsoft.com/office/drawing/2014/main" id="{A2857579-E7EA-41C6-AAF4-EA21918A483B}"/>
              </a:ext>
            </a:extLst>
          </p:cNvPr>
          <p:cNvSpPr>
            <a:spLocks noGrp="1"/>
          </p:cNvSpPr>
          <p:nvPr>
            <p:ph type="body" sz="half" idx="32" hasCustomPrompt="1"/>
          </p:nvPr>
        </p:nvSpPr>
        <p:spPr>
          <a:xfrm>
            <a:off x="1209734" y="1966929"/>
            <a:ext cx="4644000" cy="432000"/>
          </a:xfrm>
        </p:spPr>
        <p:txBody>
          <a:bodyPr>
            <a:noAutofit/>
          </a:bodyPr>
          <a:lstStyle>
            <a:lvl1pPr marL="0" indent="0">
              <a:lnSpc>
                <a:spcPct val="90000"/>
              </a:lnSpc>
              <a:buNone/>
              <a:defRPr sz="24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subheading here</a:t>
            </a:r>
          </a:p>
        </p:txBody>
      </p:sp>
      <p:sp>
        <p:nvSpPr>
          <p:cNvPr id="21" name="Title 1">
            <a:extLst>
              <a:ext uri="{FF2B5EF4-FFF2-40B4-BE49-F238E27FC236}">
                <a16:creationId xmlns:a16="http://schemas.microsoft.com/office/drawing/2014/main" id="{F8B4AC6D-9F17-4660-9214-815896601965}"/>
              </a:ext>
            </a:extLst>
          </p:cNvPr>
          <p:cNvSpPr>
            <a:spLocks noGrp="1"/>
          </p:cNvSpPr>
          <p:nvPr>
            <p:ph type="title" hasCustomPrompt="1"/>
          </p:nvPr>
        </p:nvSpPr>
        <p:spPr>
          <a:xfrm>
            <a:off x="348388" y="698383"/>
            <a:ext cx="11502001" cy="657977"/>
          </a:xfrm>
        </p:spPr>
        <p:txBody>
          <a:bodyPr anchor="t">
            <a:noAutofit/>
          </a:bodyPr>
          <a:lstStyle>
            <a:lvl1pPr>
              <a:defRPr sz="4000"/>
            </a:lvl1pPr>
          </a:lstStyle>
          <a:p>
            <a:r>
              <a:rPr lang="en-US" dirty="0"/>
              <a:t>Add page title here</a:t>
            </a:r>
            <a:endParaRPr lang="en-PH" dirty="0"/>
          </a:p>
        </p:txBody>
      </p:sp>
      <p:sp>
        <p:nvSpPr>
          <p:cNvPr id="22" name="Subtitle 2">
            <a:extLst>
              <a:ext uri="{FF2B5EF4-FFF2-40B4-BE49-F238E27FC236}">
                <a16:creationId xmlns:a16="http://schemas.microsoft.com/office/drawing/2014/main" id="{640AEDC0-D552-47CA-86CE-F94731AEE835}"/>
              </a:ext>
            </a:extLst>
          </p:cNvPr>
          <p:cNvSpPr>
            <a:spLocks noGrp="1"/>
          </p:cNvSpPr>
          <p:nvPr>
            <p:ph type="subTitle" idx="33" hasCustomPrompt="1"/>
          </p:nvPr>
        </p:nvSpPr>
        <p:spPr>
          <a:xfrm>
            <a:off x="341540" y="296863"/>
            <a:ext cx="11502001" cy="432000"/>
          </a:xfrm>
        </p:spPr>
        <p:txBody>
          <a:bodyPr>
            <a:noAutofit/>
          </a:bodyPr>
          <a:lstStyle>
            <a:lvl1pPr marL="0" indent="0" algn="l">
              <a:buNone/>
              <a:defRPr sz="1200" b="0" spc="3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40" name="Text Placeholder 4">
            <a:extLst>
              <a:ext uri="{FF2B5EF4-FFF2-40B4-BE49-F238E27FC236}">
                <a16:creationId xmlns:a16="http://schemas.microsoft.com/office/drawing/2014/main" id="{BD2B6C18-562F-465A-B51D-4EA2E0EA6E07}"/>
              </a:ext>
            </a:extLst>
          </p:cNvPr>
          <p:cNvSpPr>
            <a:spLocks noGrp="1"/>
          </p:cNvSpPr>
          <p:nvPr>
            <p:ph type="body" sz="quarter" idx="34" hasCustomPrompt="1"/>
          </p:nvPr>
        </p:nvSpPr>
        <p:spPr>
          <a:xfrm>
            <a:off x="1215540" y="4563332"/>
            <a:ext cx="4644000" cy="1151704"/>
          </a:xfrm>
        </p:spPr>
        <p:txBody>
          <a:bodyPr tIns="0" anchor="t">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ut</a:t>
            </a:r>
            <a:r>
              <a:rPr lang="en-PH" dirty="0"/>
              <a:t> labore et dolore magna </a:t>
            </a:r>
            <a:r>
              <a:rPr lang="en-PH" dirty="0" err="1"/>
              <a:t>aliqua</a:t>
            </a:r>
            <a:r>
              <a:rPr lang="en-PH" dirty="0"/>
              <a:t>.</a:t>
            </a:r>
          </a:p>
        </p:txBody>
      </p:sp>
      <p:sp>
        <p:nvSpPr>
          <p:cNvPr id="41" name="Picture Placeholder 3">
            <a:extLst>
              <a:ext uri="{FF2B5EF4-FFF2-40B4-BE49-F238E27FC236}">
                <a16:creationId xmlns:a16="http://schemas.microsoft.com/office/drawing/2014/main" id="{4332181B-6494-4F03-825A-6234F088E3EB}"/>
              </a:ext>
            </a:extLst>
          </p:cNvPr>
          <p:cNvSpPr>
            <a:spLocks noGrp="1"/>
          </p:cNvSpPr>
          <p:nvPr>
            <p:ph type="pic" sz="quarter" idx="35" hasCustomPrompt="1"/>
          </p:nvPr>
        </p:nvSpPr>
        <p:spPr>
          <a:xfrm>
            <a:off x="491861" y="4131010"/>
            <a:ext cx="576000" cy="576000"/>
          </a:xfrm>
        </p:spPr>
        <p:txBody>
          <a:bodyPr anchor="ctr">
            <a:noAutofit/>
          </a:bodyPr>
          <a:lstStyle>
            <a:lvl1pPr marL="0" indent="0" algn="ctr">
              <a:buNone/>
              <a:defRPr/>
            </a:lvl1pPr>
          </a:lstStyle>
          <a:p>
            <a:r>
              <a:rPr lang="en-PH" dirty="0"/>
              <a:t>Icon</a:t>
            </a:r>
          </a:p>
        </p:txBody>
      </p:sp>
      <p:sp>
        <p:nvSpPr>
          <p:cNvPr id="42" name="Text Placeholder 3">
            <a:extLst>
              <a:ext uri="{FF2B5EF4-FFF2-40B4-BE49-F238E27FC236}">
                <a16:creationId xmlns:a16="http://schemas.microsoft.com/office/drawing/2014/main" id="{3D3EDF8F-8326-4DD9-9AD3-39AE20A9F99C}"/>
              </a:ext>
            </a:extLst>
          </p:cNvPr>
          <p:cNvSpPr>
            <a:spLocks noGrp="1"/>
          </p:cNvSpPr>
          <p:nvPr>
            <p:ph type="body" sz="half" idx="36" hasCustomPrompt="1"/>
          </p:nvPr>
        </p:nvSpPr>
        <p:spPr>
          <a:xfrm>
            <a:off x="1215540" y="4116092"/>
            <a:ext cx="4644000" cy="432000"/>
          </a:xfrm>
        </p:spPr>
        <p:txBody>
          <a:bodyPr>
            <a:noAutofit/>
          </a:bodyPr>
          <a:lstStyle>
            <a:lvl1pPr marL="0" indent="0">
              <a:lnSpc>
                <a:spcPct val="90000"/>
              </a:lnSpc>
              <a:buNone/>
              <a:defRPr sz="24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subheading here</a:t>
            </a:r>
          </a:p>
        </p:txBody>
      </p:sp>
      <p:sp>
        <p:nvSpPr>
          <p:cNvPr id="52" name="Text Placeholder 4">
            <a:extLst>
              <a:ext uri="{FF2B5EF4-FFF2-40B4-BE49-F238E27FC236}">
                <a16:creationId xmlns:a16="http://schemas.microsoft.com/office/drawing/2014/main" id="{04D70C6A-059D-4B1A-B246-4078CEAB3E97}"/>
              </a:ext>
            </a:extLst>
          </p:cNvPr>
          <p:cNvSpPr>
            <a:spLocks noGrp="1"/>
          </p:cNvSpPr>
          <p:nvPr>
            <p:ph type="body" sz="quarter" idx="37" hasCustomPrompt="1"/>
          </p:nvPr>
        </p:nvSpPr>
        <p:spPr>
          <a:xfrm>
            <a:off x="7054633" y="2414169"/>
            <a:ext cx="4644000" cy="1151704"/>
          </a:xfrm>
        </p:spPr>
        <p:txBody>
          <a:bodyPr tIns="0" anchor="t">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ut</a:t>
            </a:r>
            <a:r>
              <a:rPr lang="en-PH" dirty="0"/>
              <a:t> labore et dolore magna </a:t>
            </a:r>
            <a:r>
              <a:rPr lang="en-PH" dirty="0" err="1"/>
              <a:t>aliqua</a:t>
            </a:r>
            <a:r>
              <a:rPr lang="en-PH" dirty="0"/>
              <a:t>.</a:t>
            </a:r>
          </a:p>
        </p:txBody>
      </p:sp>
      <p:sp>
        <p:nvSpPr>
          <p:cNvPr id="53" name="Picture Placeholder 3">
            <a:extLst>
              <a:ext uri="{FF2B5EF4-FFF2-40B4-BE49-F238E27FC236}">
                <a16:creationId xmlns:a16="http://schemas.microsoft.com/office/drawing/2014/main" id="{D9F66565-E89B-440A-B33D-FBB61769F9FB}"/>
              </a:ext>
            </a:extLst>
          </p:cNvPr>
          <p:cNvSpPr>
            <a:spLocks noGrp="1"/>
          </p:cNvSpPr>
          <p:nvPr>
            <p:ph type="pic" sz="quarter" idx="38" hasCustomPrompt="1"/>
          </p:nvPr>
        </p:nvSpPr>
        <p:spPr>
          <a:xfrm>
            <a:off x="6330954" y="1966929"/>
            <a:ext cx="576000" cy="576000"/>
          </a:xfrm>
        </p:spPr>
        <p:txBody>
          <a:bodyPr anchor="ctr">
            <a:noAutofit/>
          </a:bodyPr>
          <a:lstStyle>
            <a:lvl1pPr marL="0" indent="0" algn="ctr">
              <a:buNone/>
              <a:defRPr/>
            </a:lvl1pPr>
          </a:lstStyle>
          <a:p>
            <a:r>
              <a:rPr lang="en-PH" dirty="0"/>
              <a:t>Icon</a:t>
            </a:r>
          </a:p>
        </p:txBody>
      </p:sp>
      <p:sp>
        <p:nvSpPr>
          <p:cNvPr id="54" name="Text Placeholder 3">
            <a:extLst>
              <a:ext uri="{FF2B5EF4-FFF2-40B4-BE49-F238E27FC236}">
                <a16:creationId xmlns:a16="http://schemas.microsoft.com/office/drawing/2014/main" id="{9A2BA1DD-79F2-49A2-8A06-B8762278518B}"/>
              </a:ext>
            </a:extLst>
          </p:cNvPr>
          <p:cNvSpPr>
            <a:spLocks noGrp="1"/>
          </p:cNvSpPr>
          <p:nvPr>
            <p:ph type="body" sz="half" idx="39" hasCustomPrompt="1"/>
          </p:nvPr>
        </p:nvSpPr>
        <p:spPr>
          <a:xfrm>
            <a:off x="7054633" y="1966929"/>
            <a:ext cx="4644000" cy="432000"/>
          </a:xfrm>
        </p:spPr>
        <p:txBody>
          <a:bodyPr>
            <a:noAutofit/>
          </a:bodyPr>
          <a:lstStyle>
            <a:lvl1pPr marL="0" indent="0">
              <a:lnSpc>
                <a:spcPct val="90000"/>
              </a:lnSpc>
              <a:buNone/>
              <a:defRPr sz="24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subheading here</a:t>
            </a:r>
          </a:p>
        </p:txBody>
      </p:sp>
      <p:sp>
        <p:nvSpPr>
          <p:cNvPr id="56" name="Text Placeholder 4">
            <a:extLst>
              <a:ext uri="{FF2B5EF4-FFF2-40B4-BE49-F238E27FC236}">
                <a16:creationId xmlns:a16="http://schemas.microsoft.com/office/drawing/2014/main" id="{58367DD8-92FC-4A6B-87F0-57F61C38B12D}"/>
              </a:ext>
            </a:extLst>
          </p:cNvPr>
          <p:cNvSpPr>
            <a:spLocks noGrp="1"/>
          </p:cNvSpPr>
          <p:nvPr>
            <p:ph type="body" sz="quarter" idx="40" hasCustomPrompt="1"/>
          </p:nvPr>
        </p:nvSpPr>
        <p:spPr>
          <a:xfrm>
            <a:off x="7060439" y="4563332"/>
            <a:ext cx="4644000" cy="1151704"/>
          </a:xfrm>
        </p:spPr>
        <p:txBody>
          <a:bodyPr tIns="0" anchor="t">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ut</a:t>
            </a:r>
            <a:r>
              <a:rPr lang="en-PH" dirty="0"/>
              <a:t> labore et dolore magna </a:t>
            </a:r>
            <a:r>
              <a:rPr lang="en-PH" dirty="0" err="1"/>
              <a:t>aliqua</a:t>
            </a:r>
            <a:r>
              <a:rPr lang="en-PH" dirty="0"/>
              <a:t>.</a:t>
            </a:r>
          </a:p>
        </p:txBody>
      </p:sp>
      <p:sp>
        <p:nvSpPr>
          <p:cNvPr id="57" name="Picture Placeholder 3">
            <a:extLst>
              <a:ext uri="{FF2B5EF4-FFF2-40B4-BE49-F238E27FC236}">
                <a16:creationId xmlns:a16="http://schemas.microsoft.com/office/drawing/2014/main" id="{E5794383-AB80-4C2A-919F-2FAF91294F66}"/>
              </a:ext>
            </a:extLst>
          </p:cNvPr>
          <p:cNvSpPr>
            <a:spLocks noGrp="1"/>
          </p:cNvSpPr>
          <p:nvPr>
            <p:ph type="pic" sz="quarter" idx="41" hasCustomPrompt="1"/>
          </p:nvPr>
        </p:nvSpPr>
        <p:spPr>
          <a:xfrm>
            <a:off x="6336760" y="4131010"/>
            <a:ext cx="576000" cy="576000"/>
          </a:xfrm>
        </p:spPr>
        <p:txBody>
          <a:bodyPr anchor="ctr">
            <a:noAutofit/>
          </a:bodyPr>
          <a:lstStyle>
            <a:lvl1pPr marL="0" indent="0" algn="ctr">
              <a:buNone/>
              <a:defRPr/>
            </a:lvl1pPr>
          </a:lstStyle>
          <a:p>
            <a:r>
              <a:rPr lang="en-PH" dirty="0"/>
              <a:t>Icon</a:t>
            </a:r>
          </a:p>
        </p:txBody>
      </p:sp>
      <p:sp>
        <p:nvSpPr>
          <p:cNvPr id="58" name="Text Placeholder 3">
            <a:extLst>
              <a:ext uri="{FF2B5EF4-FFF2-40B4-BE49-F238E27FC236}">
                <a16:creationId xmlns:a16="http://schemas.microsoft.com/office/drawing/2014/main" id="{AF8A8CC4-2E73-4AF7-96BD-766E46ED03AB}"/>
              </a:ext>
            </a:extLst>
          </p:cNvPr>
          <p:cNvSpPr>
            <a:spLocks noGrp="1"/>
          </p:cNvSpPr>
          <p:nvPr>
            <p:ph type="body" sz="half" idx="42" hasCustomPrompt="1"/>
          </p:nvPr>
        </p:nvSpPr>
        <p:spPr>
          <a:xfrm>
            <a:off x="7060439" y="4116092"/>
            <a:ext cx="4644000" cy="432000"/>
          </a:xfrm>
        </p:spPr>
        <p:txBody>
          <a:bodyPr>
            <a:noAutofit/>
          </a:bodyPr>
          <a:lstStyle>
            <a:lvl1pPr marL="0" indent="0">
              <a:lnSpc>
                <a:spcPct val="90000"/>
              </a:lnSpc>
              <a:buNone/>
              <a:defRPr sz="24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subheading here</a:t>
            </a:r>
          </a:p>
        </p:txBody>
      </p:sp>
      <p:pic>
        <p:nvPicPr>
          <p:cNvPr id="25" name="Graphic 24">
            <a:extLst>
              <a:ext uri="{FF2B5EF4-FFF2-40B4-BE49-F238E27FC236}">
                <a16:creationId xmlns:a16="http://schemas.microsoft.com/office/drawing/2014/main" id="{0C596CF9-E554-45F2-8FB5-C54DE25D52C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69117" y="6344257"/>
            <a:ext cx="1281272" cy="216000"/>
          </a:xfrm>
          <a:prstGeom prst="rect">
            <a:avLst/>
          </a:prstGeom>
        </p:spPr>
      </p:pic>
      <p:sp>
        <p:nvSpPr>
          <p:cNvPr id="3" name="Slide Number Placeholder 5">
            <a:extLst>
              <a:ext uri="{FF2B5EF4-FFF2-40B4-BE49-F238E27FC236}">
                <a16:creationId xmlns:a16="http://schemas.microsoft.com/office/drawing/2014/main" id="{7B209E26-018D-3E3B-F12F-A3F0B920F9DB}"/>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2234835719"/>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With Six Items">
    <p:spTree>
      <p:nvGrpSpPr>
        <p:cNvPr id="1" name=""/>
        <p:cNvGrpSpPr/>
        <p:nvPr/>
      </p:nvGrpSpPr>
      <p:grpSpPr>
        <a:xfrm>
          <a:off x="0" y="0"/>
          <a:ext cx="0" cy="0"/>
          <a:chOff x="0" y="0"/>
          <a:chExt cx="0" cy="0"/>
        </a:xfrm>
      </p:grpSpPr>
      <p:sp>
        <p:nvSpPr>
          <p:cNvPr id="38" name="Text Placeholder 2">
            <a:extLst>
              <a:ext uri="{FF2B5EF4-FFF2-40B4-BE49-F238E27FC236}">
                <a16:creationId xmlns:a16="http://schemas.microsoft.com/office/drawing/2014/main" id="{E94416C0-A736-4497-8D99-980F4EB7D9C2}"/>
              </a:ext>
            </a:extLst>
          </p:cNvPr>
          <p:cNvSpPr>
            <a:spLocks noGrp="1"/>
          </p:cNvSpPr>
          <p:nvPr>
            <p:ph type="body" sz="quarter" idx="53" hasCustomPrompt="1"/>
          </p:nvPr>
        </p:nvSpPr>
        <p:spPr>
          <a:xfrm>
            <a:off x="8116344" y="3940770"/>
            <a:ext cx="3730625" cy="2009775"/>
          </a:xfrm>
          <a:solidFill>
            <a:schemeClr val="tx2"/>
          </a:solidFill>
        </p:spPr>
        <p:txBody>
          <a:bodyPr>
            <a:noAutofit/>
          </a:bodyPr>
          <a:lstStyle>
            <a:lvl1pPr marL="0" indent="0">
              <a:buNone/>
              <a:defRPr>
                <a:solidFill>
                  <a:schemeClr val="tx2"/>
                </a:solidFill>
              </a:defRPr>
            </a:lvl1pPr>
          </a:lstStyle>
          <a:p>
            <a:pPr lvl="0"/>
            <a:r>
              <a:rPr lang="en-PH" dirty="0"/>
              <a:t> </a:t>
            </a:r>
          </a:p>
        </p:txBody>
      </p:sp>
      <p:sp>
        <p:nvSpPr>
          <p:cNvPr id="43" name="Text Placeholder 2">
            <a:extLst>
              <a:ext uri="{FF2B5EF4-FFF2-40B4-BE49-F238E27FC236}">
                <a16:creationId xmlns:a16="http://schemas.microsoft.com/office/drawing/2014/main" id="{7A61E1D6-65C6-4E5F-BAE6-37EE8BA06BD3}"/>
              </a:ext>
            </a:extLst>
          </p:cNvPr>
          <p:cNvSpPr>
            <a:spLocks noGrp="1"/>
          </p:cNvSpPr>
          <p:nvPr>
            <p:ph type="body" sz="quarter" idx="54" hasCustomPrompt="1"/>
          </p:nvPr>
        </p:nvSpPr>
        <p:spPr>
          <a:xfrm>
            <a:off x="8123239" y="1776413"/>
            <a:ext cx="3730625" cy="2009775"/>
          </a:xfrm>
          <a:solidFill>
            <a:schemeClr val="tx2"/>
          </a:solidFill>
        </p:spPr>
        <p:txBody>
          <a:bodyPr>
            <a:noAutofit/>
          </a:bodyPr>
          <a:lstStyle>
            <a:lvl1pPr marL="0" indent="0">
              <a:buNone/>
              <a:defRPr>
                <a:solidFill>
                  <a:schemeClr val="tx2"/>
                </a:solidFill>
              </a:defRPr>
            </a:lvl1pPr>
          </a:lstStyle>
          <a:p>
            <a:pPr lvl="0"/>
            <a:r>
              <a:rPr lang="en-PH" dirty="0"/>
              <a:t> </a:t>
            </a:r>
          </a:p>
        </p:txBody>
      </p:sp>
      <p:sp>
        <p:nvSpPr>
          <p:cNvPr id="36" name="Text Placeholder 2">
            <a:extLst>
              <a:ext uri="{FF2B5EF4-FFF2-40B4-BE49-F238E27FC236}">
                <a16:creationId xmlns:a16="http://schemas.microsoft.com/office/drawing/2014/main" id="{97199CD7-BEB7-4CC6-A3BC-6EB3346B14B0}"/>
              </a:ext>
            </a:extLst>
          </p:cNvPr>
          <p:cNvSpPr>
            <a:spLocks noGrp="1"/>
          </p:cNvSpPr>
          <p:nvPr>
            <p:ph type="body" sz="quarter" idx="51" hasCustomPrompt="1"/>
          </p:nvPr>
        </p:nvSpPr>
        <p:spPr>
          <a:xfrm>
            <a:off x="4216282" y="3940770"/>
            <a:ext cx="3730625" cy="2009775"/>
          </a:xfrm>
          <a:solidFill>
            <a:schemeClr val="tx2"/>
          </a:solidFill>
        </p:spPr>
        <p:txBody>
          <a:bodyPr>
            <a:noAutofit/>
          </a:bodyPr>
          <a:lstStyle>
            <a:lvl1pPr marL="0" indent="0">
              <a:buNone/>
              <a:defRPr>
                <a:solidFill>
                  <a:schemeClr val="tx2"/>
                </a:solidFill>
              </a:defRPr>
            </a:lvl1pPr>
          </a:lstStyle>
          <a:p>
            <a:pPr lvl="0"/>
            <a:r>
              <a:rPr lang="en-PH" dirty="0"/>
              <a:t> </a:t>
            </a:r>
          </a:p>
        </p:txBody>
      </p:sp>
      <p:sp>
        <p:nvSpPr>
          <p:cNvPr id="37" name="Text Placeholder 2">
            <a:extLst>
              <a:ext uri="{FF2B5EF4-FFF2-40B4-BE49-F238E27FC236}">
                <a16:creationId xmlns:a16="http://schemas.microsoft.com/office/drawing/2014/main" id="{AB204AAB-9F88-43B2-BC83-4B30EB9894FD}"/>
              </a:ext>
            </a:extLst>
          </p:cNvPr>
          <p:cNvSpPr>
            <a:spLocks noGrp="1"/>
          </p:cNvSpPr>
          <p:nvPr>
            <p:ph type="body" sz="quarter" idx="52" hasCustomPrompt="1"/>
          </p:nvPr>
        </p:nvSpPr>
        <p:spPr>
          <a:xfrm>
            <a:off x="4223177" y="1776413"/>
            <a:ext cx="3730625" cy="2009775"/>
          </a:xfrm>
          <a:solidFill>
            <a:schemeClr val="tx2"/>
          </a:solidFill>
        </p:spPr>
        <p:txBody>
          <a:bodyPr>
            <a:noAutofit/>
          </a:bodyPr>
          <a:lstStyle>
            <a:lvl1pPr marL="0" indent="0">
              <a:buNone/>
              <a:defRPr>
                <a:solidFill>
                  <a:schemeClr val="tx2"/>
                </a:solidFill>
              </a:defRPr>
            </a:lvl1pPr>
          </a:lstStyle>
          <a:p>
            <a:pPr lvl="0"/>
            <a:r>
              <a:rPr lang="en-PH" dirty="0"/>
              <a:t> </a:t>
            </a:r>
          </a:p>
        </p:txBody>
      </p:sp>
      <p:sp>
        <p:nvSpPr>
          <p:cNvPr id="35" name="Text Placeholder 2">
            <a:extLst>
              <a:ext uri="{FF2B5EF4-FFF2-40B4-BE49-F238E27FC236}">
                <a16:creationId xmlns:a16="http://schemas.microsoft.com/office/drawing/2014/main" id="{B67DB208-A743-4362-953D-DFFBE22DA6D7}"/>
              </a:ext>
            </a:extLst>
          </p:cNvPr>
          <p:cNvSpPr>
            <a:spLocks noGrp="1"/>
          </p:cNvSpPr>
          <p:nvPr>
            <p:ph type="body" sz="quarter" idx="50" hasCustomPrompt="1"/>
          </p:nvPr>
        </p:nvSpPr>
        <p:spPr>
          <a:xfrm>
            <a:off x="340768" y="3940770"/>
            <a:ext cx="3730625" cy="2009775"/>
          </a:xfrm>
          <a:solidFill>
            <a:schemeClr val="tx2"/>
          </a:solidFill>
        </p:spPr>
        <p:txBody>
          <a:bodyPr>
            <a:noAutofit/>
          </a:bodyPr>
          <a:lstStyle>
            <a:lvl1pPr marL="0" indent="0">
              <a:buNone/>
              <a:defRPr>
                <a:solidFill>
                  <a:schemeClr val="tx2"/>
                </a:solidFill>
              </a:defRPr>
            </a:lvl1pPr>
          </a:lstStyle>
          <a:p>
            <a:pPr lvl="0"/>
            <a:r>
              <a:rPr lang="en-PH" dirty="0"/>
              <a:t> </a:t>
            </a:r>
          </a:p>
        </p:txBody>
      </p:sp>
      <p:sp>
        <p:nvSpPr>
          <p:cNvPr id="3" name="Text Placeholder 2">
            <a:extLst>
              <a:ext uri="{FF2B5EF4-FFF2-40B4-BE49-F238E27FC236}">
                <a16:creationId xmlns:a16="http://schemas.microsoft.com/office/drawing/2014/main" id="{321BC05B-5F41-4DF3-8073-499076386A04}"/>
              </a:ext>
            </a:extLst>
          </p:cNvPr>
          <p:cNvSpPr>
            <a:spLocks noGrp="1"/>
          </p:cNvSpPr>
          <p:nvPr>
            <p:ph type="body" sz="quarter" idx="49" hasCustomPrompt="1"/>
          </p:nvPr>
        </p:nvSpPr>
        <p:spPr>
          <a:xfrm>
            <a:off x="347663" y="1776413"/>
            <a:ext cx="3730625" cy="2009775"/>
          </a:xfrm>
          <a:solidFill>
            <a:schemeClr val="tx2"/>
          </a:solidFill>
        </p:spPr>
        <p:txBody>
          <a:bodyPr>
            <a:noAutofit/>
          </a:bodyPr>
          <a:lstStyle>
            <a:lvl1pPr marL="0" indent="0">
              <a:buNone/>
              <a:defRPr>
                <a:solidFill>
                  <a:schemeClr val="tx2"/>
                </a:solidFill>
              </a:defRPr>
            </a:lvl1pPr>
          </a:lstStyle>
          <a:p>
            <a:pPr lvl="0"/>
            <a:r>
              <a:rPr lang="en-PH" dirty="0"/>
              <a:t> </a:t>
            </a:r>
          </a:p>
        </p:txBody>
      </p:sp>
      <p:sp>
        <p:nvSpPr>
          <p:cNvPr id="17" name="TextBox 16">
            <a:extLst>
              <a:ext uri="{FF2B5EF4-FFF2-40B4-BE49-F238E27FC236}">
                <a16:creationId xmlns:a16="http://schemas.microsoft.com/office/drawing/2014/main" id="{FD448D56-DDFA-4505-A008-507401594088}"/>
              </a:ext>
            </a:extLst>
          </p:cNvPr>
          <p:cNvSpPr txBox="1"/>
          <p:nvPr userDrawn="1"/>
        </p:nvSpPr>
        <p:spPr>
          <a:xfrm>
            <a:off x="5074257" y="6314036"/>
            <a:ext cx="2043485" cy="276999"/>
          </a:xfrm>
          <a:prstGeom prst="rect">
            <a:avLst/>
          </a:prstGeom>
          <a:noFill/>
        </p:spPr>
        <p:txBody>
          <a:bodyPr wrap="square" rtlCol="0">
            <a:noAutofit/>
          </a:bodyPr>
          <a:lstStyle/>
          <a:p>
            <a:pPr algn="ctr"/>
            <a:r>
              <a:rPr lang="en-PH" sz="1200" spc="300" dirty="0">
                <a:solidFill>
                  <a:schemeClr val="bg1">
                    <a:lumMod val="75000"/>
                  </a:schemeClr>
                </a:solidFill>
                <a:latin typeface="Onest" pitchFamily="2" charset="0"/>
              </a:rPr>
              <a:t>CONFIDENTIAL</a:t>
            </a:r>
          </a:p>
        </p:txBody>
      </p:sp>
      <p:sp>
        <p:nvSpPr>
          <p:cNvPr id="13" name="Text Placeholder 4">
            <a:extLst>
              <a:ext uri="{FF2B5EF4-FFF2-40B4-BE49-F238E27FC236}">
                <a16:creationId xmlns:a16="http://schemas.microsoft.com/office/drawing/2014/main" id="{D6365CBE-627A-49CC-BBCD-3CE85A06D16A}"/>
              </a:ext>
            </a:extLst>
          </p:cNvPr>
          <p:cNvSpPr>
            <a:spLocks noGrp="1"/>
          </p:cNvSpPr>
          <p:nvPr>
            <p:ph type="body" sz="quarter" idx="17" hasCustomPrompt="1"/>
          </p:nvPr>
        </p:nvSpPr>
        <p:spPr>
          <a:xfrm>
            <a:off x="1209734" y="2412785"/>
            <a:ext cx="2700000" cy="1151704"/>
          </a:xfrm>
        </p:spPr>
        <p:txBody>
          <a:bodyPr tIns="0" anchor="t">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ut.</a:t>
            </a:r>
            <a:endParaRPr lang="en-PH" dirty="0"/>
          </a:p>
        </p:txBody>
      </p:sp>
      <p:sp>
        <p:nvSpPr>
          <p:cNvPr id="15" name="Picture Placeholder 3">
            <a:extLst>
              <a:ext uri="{FF2B5EF4-FFF2-40B4-BE49-F238E27FC236}">
                <a16:creationId xmlns:a16="http://schemas.microsoft.com/office/drawing/2014/main" id="{CA1BBAEF-8A3C-478B-BD2A-4C37E097DB52}"/>
              </a:ext>
            </a:extLst>
          </p:cNvPr>
          <p:cNvSpPr>
            <a:spLocks noGrp="1"/>
          </p:cNvSpPr>
          <p:nvPr>
            <p:ph type="pic" sz="quarter" idx="31" hasCustomPrompt="1"/>
          </p:nvPr>
        </p:nvSpPr>
        <p:spPr>
          <a:xfrm>
            <a:off x="486055" y="1965545"/>
            <a:ext cx="576000" cy="576000"/>
          </a:xfrm>
        </p:spPr>
        <p:txBody>
          <a:bodyPr anchor="ctr">
            <a:noAutofit/>
          </a:bodyPr>
          <a:lstStyle>
            <a:lvl1pPr marL="0" indent="0" algn="ctr">
              <a:buNone/>
              <a:defRPr/>
            </a:lvl1pPr>
          </a:lstStyle>
          <a:p>
            <a:r>
              <a:rPr lang="en-PH" dirty="0"/>
              <a:t>Icon</a:t>
            </a:r>
          </a:p>
        </p:txBody>
      </p:sp>
      <p:sp>
        <p:nvSpPr>
          <p:cNvPr id="16" name="Text Placeholder 3">
            <a:extLst>
              <a:ext uri="{FF2B5EF4-FFF2-40B4-BE49-F238E27FC236}">
                <a16:creationId xmlns:a16="http://schemas.microsoft.com/office/drawing/2014/main" id="{A2857579-E7EA-41C6-AAF4-EA21918A483B}"/>
              </a:ext>
            </a:extLst>
          </p:cNvPr>
          <p:cNvSpPr>
            <a:spLocks noGrp="1"/>
          </p:cNvSpPr>
          <p:nvPr>
            <p:ph type="body" sz="half" idx="32" hasCustomPrompt="1"/>
          </p:nvPr>
        </p:nvSpPr>
        <p:spPr>
          <a:xfrm>
            <a:off x="1209734" y="1965545"/>
            <a:ext cx="2700000" cy="432000"/>
          </a:xfrm>
        </p:spPr>
        <p:txBody>
          <a:bodyPr>
            <a:noAutofit/>
          </a:bodyPr>
          <a:lstStyle>
            <a:lvl1pPr marL="0" indent="0">
              <a:lnSpc>
                <a:spcPct val="90000"/>
              </a:lnSpc>
              <a:buNone/>
              <a:defRPr sz="24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Subheading</a:t>
            </a:r>
          </a:p>
        </p:txBody>
      </p:sp>
      <p:sp>
        <p:nvSpPr>
          <p:cNvPr id="21" name="Title 1">
            <a:extLst>
              <a:ext uri="{FF2B5EF4-FFF2-40B4-BE49-F238E27FC236}">
                <a16:creationId xmlns:a16="http://schemas.microsoft.com/office/drawing/2014/main" id="{F8B4AC6D-9F17-4660-9214-815896601965}"/>
              </a:ext>
            </a:extLst>
          </p:cNvPr>
          <p:cNvSpPr>
            <a:spLocks noGrp="1"/>
          </p:cNvSpPr>
          <p:nvPr>
            <p:ph type="title" hasCustomPrompt="1"/>
          </p:nvPr>
        </p:nvSpPr>
        <p:spPr>
          <a:xfrm>
            <a:off x="348388" y="698383"/>
            <a:ext cx="11502001" cy="657977"/>
          </a:xfrm>
        </p:spPr>
        <p:txBody>
          <a:bodyPr anchor="t">
            <a:noAutofit/>
          </a:bodyPr>
          <a:lstStyle>
            <a:lvl1pPr>
              <a:defRPr sz="4000"/>
            </a:lvl1pPr>
          </a:lstStyle>
          <a:p>
            <a:r>
              <a:rPr lang="en-US" dirty="0"/>
              <a:t>Add page title here</a:t>
            </a:r>
            <a:endParaRPr lang="en-PH" dirty="0"/>
          </a:p>
        </p:txBody>
      </p:sp>
      <p:sp>
        <p:nvSpPr>
          <p:cNvPr id="22" name="Subtitle 2">
            <a:extLst>
              <a:ext uri="{FF2B5EF4-FFF2-40B4-BE49-F238E27FC236}">
                <a16:creationId xmlns:a16="http://schemas.microsoft.com/office/drawing/2014/main" id="{640AEDC0-D552-47CA-86CE-F94731AEE835}"/>
              </a:ext>
            </a:extLst>
          </p:cNvPr>
          <p:cNvSpPr>
            <a:spLocks noGrp="1"/>
          </p:cNvSpPr>
          <p:nvPr>
            <p:ph type="subTitle" idx="33" hasCustomPrompt="1"/>
          </p:nvPr>
        </p:nvSpPr>
        <p:spPr>
          <a:xfrm>
            <a:off x="341540" y="296863"/>
            <a:ext cx="11502001" cy="432000"/>
          </a:xfrm>
        </p:spPr>
        <p:txBody>
          <a:bodyPr>
            <a:noAutofit/>
          </a:bodyPr>
          <a:lstStyle>
            <a:lvl1pPr marL="0" indent="0" algn="l">
              <a:buNone/>
              <a:defRPr sz="1200" b="0" spc="3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40" name="Text Placeholder 4">
            <a:extLst>
              <a:ext uri="{FF2B5EF4-FFF2-40B4-BE49-F238E27FC236}">
                <a16:creationId xmlns:a16="http://schemas.microsoft.com/office/drawing/2014/main" id="{BD2B6C18-562F-465A-B51D-4EA2E0EA6E07}"/>
              </a:ext>
            </a:extLst>
          </p:cNvPr>
          <p:cNvSpPr>
            <a:spLocks noGrp="1"/>
          </p:cNvSpPr>
          <p:nvPr>
            <p:ph type="body" sz="quarter" idx="34" hasCustomPrompt="1"/>
          </p:nvPr>
        </p:nvSpPr>
        <p:spPr>
          <a:xfrm>
            <a:off x="1215540" y="4561948"/>
            <a:ext cx="2700000" cy="1151704"/>
          </a:xfrm>
        </p:spPr>
        <p:txBody>
          <a:bodyPr tIns="0" anchor="t">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ut.</a:t>
            </a:r>
            <a:endParaRPr lang="en-PH" dirty="0"/>
          </a:p>
        </p:txBody>
      </p:sp>
      <p:sp>
        <p:nvSpPr>
          <p:cNvPr id="41" name="Picture Placeholder 3">
            <a:extLst>
              <a:ext uri="{FF2B5EF4-FFF2-40B4-BE49-F238E27FC236}">
                <a16:creationId xmlns:a16="http://schemas.microsoft.com/office/drawing/2014/main" id="{4332181B-6494-4F03-825A-6234F088E3EB}"/>
              </a:ext>
            </a:extLst>
          </p:cNvPr>
          <p:cNvSpPr>
            <a:spLocks noGrp="1"/>
          </p:cNvSpPr>
          <p:nvPr>
            <p:ph type="pic" sz="quarter" idx="35" hasCustomPrompt="1"/>
          </p:nvPr>
        </p:nvSpPr>
        <p:spPr>
          <a:xfrm>
            <a:off x="491861" y="4129626"/>
            <a:ext cx="576000" cy="576000"/>
          </a:xfrm>
        </p:spPr>
        <p:txBody>
          <a:bodyPr anchor="ctr">
            <a:noAutofit/>
          </a:bodyPr>
          <a:lstStyle>
            <a:lvl1pPr marL="0" indent="0" algn="ctr">
              <a:buNone/>
              <a:defRPr/>
            </a:lvl1pPr>
          </a:lstStyle>
          <a:p>
            <a:r>
              <a:rPr lang="en-PH" dirty="0"/>
              <a:t>Icon</a:t>
            </a:r>
          </a:p>
        </p:txBody>
      </p:sp>
      <p:sp>
        <p:nvSpPr>
          <p:cNvPr id="42" name="Text Placeholder 3">
            <a:extLst>
              <a:ext uri="{FF2B5EF4-FFF2-40B4-BE49-F238E27FC236}">
                <a16:creationId xmlns:a16="http://schemas.microsoft.com/office/drawing/2014/main" id="{3D3EDF8F-8326-4DD9-9AD3-39AE20A9F99C}"/>
              </a:ext>
            </a:extLst>
          </p:cNvPr>
          <p:cNvSpPr>
            <a:spLocks noGrp="1"/>
          </p:cNvSpPr>
          <p:nvPr>
            <p:ph type="body" sz="half" idx="36" hasCustomPrompt="1"/>
          </p:nvPr>
        </p:nvSpPr>
        <p:spPr>
          <a:xfrm>
            <a:off x="1215540" y="4114708"/>
            <a:ext cx="2700000" cy="432000"/>
          </a:xfrm>
        </p:spPr>
        <p:txBody>
          <a:bodyPr>
            <a:noAutofit/>
          </a:bodyPr>
          <a:lstStyle>
            <a:lvl1pPr marL="0" indent="0">
              <a:lnSpc>
                <a:spcPct val="90000"/>
              </a:lnSpc>
              <a:buNone/>
              <a:defRPr sz="24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Subheading</a:t>
            </a:r>
          </a:p>
        </p:txBody>
      </p:sp>
      <p:sp>
        <p:nvSpPr>
          <p:cNvPr id="72" name="Text Placeholder 4">
            <a:extLst>
              <a:ext uri="{FF2B5EF4-FFF2-40B4-BE49-F238E27FC236}">
                <a16:creationId xmlns:a16="http://schemas.microsoft.com/office/drawing/2014/main" id="{88C4EB40-925B-48B4-8B3C-9DE037FB049A}"/>
              </a:ext>
            </a:extLst>
          </p:cNvPr>
          <p:cNvSpPr>
            <a:spLocks noGrp="1"/>
          </p:cNvSpPr>
          <p:nvPr>
            <p:ph type="body" sz="quarter" idx="37" hasCustomPrompt="1"/>
          </p:nvPr>
        </p:nvSpPr>
        <p:spPr>
          <a:xfrm>
            <a:off x="5101413" y="2412785"/>
            <a:ext cx="2700000" cy="1151704"/>
          </a:xfrm>
        </p:spPr>
        <p:txBody>
          <a:bodyPr tIns="0" anchor="t">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ut.</a:t>
            </a:r>
            <a:endParaRPr lang="en-PH" dirty="0"/>
          </a:p>
        </p:txBody>
      </p:sp>
      <p:sp>
        <p:nvSpPr>
          <p:cNvPr id="73" name="Picture Placeholder 3">
            <a:extLst>
              <a:ext uri="{FF2B5EF4-FFF2-40B4-BE49-F238E27FC236}">
                <a16:creationId xmlns:a16="http://schemas.microsoft.com/office/drawing/2014/main" id="{443D3F97-A575-44D1-9D59-D17DE2C169E4}"/>
              </a:ext>
            </a:extLst>
          </p:cNvPr>
          <p:cNvSpPr>
            <a:spLocks noGrp="1"/>
          </p:cNvSpPr>
          <p:nvPr>
            <p:ph type="pic" sz="quarter" idx="38" hasCustomPrompt="1"/>
          </p:nvPr>
        </p:nvSpPr>
        <p:spPr>
          <a:xfrm>
            <a:off x="4377734" y="1965545"/>
            <a:ext cx="576000" cy="576000"/>
          </a:xfrm>
        </p:spPr>
        <p:txBody>
          <a:bodyPr anchor="ctr">
            <a:noAutofit/>
          </a:bodyPr>
          <a:lstStyle>
            <a:lvl1pPr marL="0" indent="0" algn="ctr">
              <a:buNone/>
              <a:defRPr/>
            </a:lvl1pPr>
          </a:lstStyle>
          <a:p>
            <a:r>
              <a:rPr lang="en-PH" dirty="0"/>
              <a:t>Icon</a:t>
            </a:r>
          </a:p>
        </p:txBody>
      </p:sp>
      <p:sp>
        <p:nvSpPr>
          <p:cNvPr id="74" name="Text Placeholder 3">
            <a:extLst>
              <a:ext uri="{FF2B5EF4-FFF2-40B4-BE49-F238E27FC236}">
                <a16:creationId xmlns:a16="http://schemas.microsoft.com/office/drawing/2014/main" id="{2312110A-022C-4735-920C-A8FAAF5457C2}"/>
              </a:ext>
            </a:extLst>
          </p:cNvPr>
          <p:cNvSpPr>
            <a:spLocks noGrp="1"/>
          </p:cNvSpPr>
          <p:nvPr>
            <p:ph type="body" sz="half" idx="39" hasCustomPrompt="1"/>
          </p:nvPr>
        </p:nvSpPr>
        <p:spPr>
          <a:xfrm>
            <a:off x="5101413" y="1965545"/>
            <a:ext cx="2700000" cy="432000"/>
          </a:xfrm>
        </p:spPr>
        <p:txBody>
          <a:bodyPr>
            <a:noAutofit/>
          </a:bodyPr>
          <a:lstStyle>
            <a:lvl1pPr marL="0" indent="0">
              <a:lnSpc>
                <a:spcPct val="90000"/>
              </a:lnSpc>
              <a:buNone/>
              <a:defRPr sz="24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Subheading</a:t>
            </a:r>
          </a:p>
        </p:txBody>
      </p:sp>
      <p:sp>
        <p:nvSpPr>
          <p:cNvPr id="76" name="Text Placeholder 4">
            <a:extLst>
              <a:ext uri="{FF2B5EF4-FFF2-40B4-BE49-F238E27FC236}">
                <a16:creationId xmlns:a16="http://schemas.microsoft.com/office/drawing/2014/main" id="{99D86D00-734F-461B-87C5-F7CC32E82220}"/>
              </a:ext>
            </a:extLst>
          </p:cNvPr>
          <p:cNvSpPr>
            <a:spLocks noGrp="1"/>
          </p:cNvSpPr>
          <p:nvPr>
            <p:ph type="body" sz="quarter" idx="40" hasCustomPrompt="1"/>
          </p:nvPr>
        </p:nvSpPr>
        <p:spPr>
          <a:xfrm>
            <a:off x="5107219" y="4561948"/>
            <a:ext cx="2700000" cy="1151704"/>
          </a:xfrm>
        </p:spPr>
        <p:txBody>
          <a:bodyPr tIns="0" anchor="t">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ut.</a:t>
            </a:r>
            <a:endParaRPr lang="en-PH" dirty="0"/>
          </a:p>
        </p:txBody>
      </p:sp>
      <p:sp>
        <p:nvSpPr>
          <p:cNvPr id="77" name="Picture Placeholder 3">
            <a:extLst>
              <a:ext uri="{FF2B5EF4-FFF2-40B4-BE49-F238E27FC236}">
                <a16:creationId xmlns:a16="http://schemas.microsoft.com/office/drawing/2014/main" id="{13188965-CB2B-4CB4-AD7F-4D8F0C696F5D}"/>
              </a:ext>
            </a:extLst>
          </p:cNvPr>
          <p:cNvSpPr>
            <a:spLocks noGrp="1"/>
          </p:cNvSpPr>
          <p:nvPr>
            <p:ph type="pic" sz="quarter" idx="41" hasCustomPrompt="1"/>
          </p:nvPr>
        </p:nvSpPr>
        <p:spPr>
          <a:xfrm>
            <a:off x="4383540" y="4129626"/>
            <a:ext cx="576000" cy="576000"/>
          </a:xfrm>
        </p:spPr>
        <p:txBody>
          <a:bodyPr anchor="ctr">
            <a:noAutofit/>
          </a:bodyPr>
          <a:lstStyle>
            <a:lvl1pPr marL="0" indent="0" algn="ctr">
              <a:buNone/>
              <a:defRPr/>
            </a:lvl1pPr>
          </a:lstStyle>
          <a:p>
            <a:r>
              <a:rPr lang="en-PH" dirty="0"/>
              <a:t>Icon</a:t>
            </a:r>
          </a:p>
        </p:txBody>
      </p:sp>
      <p:sp>
        <p:nvSpPr>
          <p:cNvPr id="78" name="Text Placeholder 3">
            <a:extLst>
              <a:ext uri="{FF2B5EF4-FFF2-40B4-BE49-F238E27FC236}">
                <a16:creationId xmlns:a16="http://schemas.microsoft.com/office/drawing/2014/main" id="{45C70D51-8AE0-450F-BB79-746F46C4DC75}"/>
              </a:ext>
            </a:extLst>
          </p:cNvPr>
          <p:cNvSpPr>
            <a:spLocks noGrp="1"/>
          </p:cNvSpPr>
          <p:nvPr>
            <p:ph type="body" sz="half" idx="42" hasCustomPrompt="1"/>
          </p:nvPr>
        </p:nvSpPr>
        <p:spPr>
          <a:xfrm>
            <a:off x="5107219" y="4114708"/>
            <a:ext cx="2700000" cy="432000"/>
          </a:xfrm>
        </p:spPr>
        <p:txBody>
          <a:bodyPr>
            <a:noAutofit/>
          </a:bodyPr>
          <a:lstStyle>
            <a:lvl1pPr marL="0" indent="0">
              <a:lnSpc>
                <a:spcPct val="90000"/>
              </a:lnSpc>
              <a:buNone/>
              <a:defRPr sz="24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Subheading</a:t>
            </a:r>
          </a:p>
        </p:txBody>
      </p:sp>
      <p:sp>
        <p:nvSpPr>
          <p:cNvPr id="80" name="Text Placeholder 4">
            <a:extLst>
              <a:ext uri="{FF2B5EF4-FFF2-40B4-BE49-F238E27FC236}">
                <a16:creationId xmlns:a16="http://schemas.microsoft.com/office/drawing/2014/main" id="{480891BE-653A-4BAB-A15E-FF96156EB0B1}"/>
              </a:ext>
            </a:extLst>
          </p:cNvPr>
          <p:cNvSpPr>
            <a:spLocks noGrp="1"/>
          </p:cNvSpPr>
          <p:nvPr>
            <p:ph type="body" sz="quarter" idx="43" hasCustomPrompt="1"/>
          </p:nvPr>
        </p:nvSpPr>
        <p:spPr>
          <a:xfrm>
            <a:off x="8987858" y="2412785"/>
            <a:ext cx="2700000" cy="1151704"/>
          </a:xfrm>
        </p:spPr>
        <p:txBody>
          <a:bodyPr tIns="0" anchor="t">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ut.</a:t>
            </a:r>
            <a:endParaRPr lang="en-PH" dirty="0"/>
          </a:p>
        </p:txBody>
      </p:sp>
      <p:sp>
        <p:nvSpPr>
          <p:cNvPr id="81" name="Picture Placeholder 3">
            <a:extLst>
              <a:ext uri="{FF2B5EF4-FFF2-40B4-BE49-F238E27FC236}">
                <a16:creationId xmlns:a16="http://schemas.microsoft.com/office/drawing/2014/main" id="{BF6D33E2-04CE-41CF-AA54-D2DB399F33B9}"/>
              </a:ext>
            </a:extLst>
          </p:cNvPr>
          <p:cNvSpPr>
            <a:spLocks noGrp="1"/>
          </p:cNvSpPr>
          <p:nvPr>
            <p:ph type="pic" sz="quarter" idx="44" hasCustomPrompt="1"/>
          </p:nvPr>
        </p:nvSpPr>
        <p:spPr>
          <a:xfrm>
            <a:off x="8264179" y="1965545"/>
            <a:ext cx="576000" cy="576000"/>
          </a:xfrm>
        </p:spPr>
        <p:txBody>
          <a:bodyPr anchor="ctr">
            <a:noAutofit/>
          </a:bodyPr>
          <a:lstStyle>
            <a:lvl1pPr marL="0" indent="0" algn="ctr">
              <a:buNone/>
              <a:defRPr/>
            </a:lvl1pPr>
          </a:lstStyle>
          <a:p>
            <a:r>
              <a:rPr lang="en-PH" dirty="0"/>
              <a:t>Icon</a:t>
            </a:r>
          </a:p>
        </p:txBody>
      </p:sp>
      <p:sp>
        <p:nvSpPr>
          <p:cNvPr id="82" name="Text Placeholder 3">
            <a:extLst>
              <a:ext uri="{FF2B5EF4-FFF2-40B4-BE49-F238E27FC236}">
                <a16:creationId xmlns:a16="http://schemas.microsoft.com/office/drawing/2014/main" id="{854E1B2D-D416-419D-93B4-EBA774035838}"/>
              </a:ext>
            </a:extLst>
          </p:cNvPr>
          <p:cNvSpPr>
            <a:spLocks noGrp="1"/>
          </p:cNvSpPr>
          <p:nvPr>
            <p:ph type="body" sz="half" idx="45" hasCustomPrompt="1"/>
          </p:nvPr>
        </p:nvSpPr>
        <p:spPr>
          <a:xfrm>
            <a:off x="8987858" y="1965545"/>
            <a:ext cx="2700000" cy="432000"/>
          </a:xfrm>
        </p:spPr>
        <p:txBody>
          <a:bodyPr>
            <a:noAutofit/>
          </a:bodyPr>
          <a:lstStyle>
            <a:lvl1pPr marL="0" indent="0">
              <a:lnSpc>
                <a:spcPct val="90000"/>
              </a:lnSpc>
              <a:buNone/>
              <a:defRPr sz="24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Subheading</a:t>
            </a:r>
          </a:p>
        </p:txBody>
      </p:sp>
      <p:sp>
        <p:nvSpPr>
          <p:cNvPr id="84" name="Text Placeholder 4">
            <a:extLst>
              <a:ext uri="{FF2B5EF4-FFF2-40B4-BE49-F238E27FC236}">
                <a16:creationId xmlns:a16="http://schemas.microsoft.com/office/drawing/2014/main" id="{8278008F-2C85-42F1-BE28-A9F44E3E4753}"/>
              </a:ext>
            </a:extLst>
          </p:cNvPr>
          <p:cNvSpPr>
            <a:spLocks noGrp="1"/>
          </p:cNvSpPr>
          <p:nvPr>
            <p:ph type="body" sz="quarter" idx="46" hasCustomPrompt="1"/>
          </p:nvPr>
        </p:nvSpPr>
        <p:spPr>
          <a:xfrm>
            <a:off x="8993664" y="4561948"/>
            <a:ext cx="2700000" cy="1151704"/>
          </a:xfrm>
        </p:spPr>
        <p:txBody>
          <a:bodyPr tIns="0" anchor="t">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ut.</a:t>
            </a:r>
            <a:endParaRPr lang="en-PH" dirty="0"/>
          </a:p>
        </p:txBody>
      </p:sp>
      <p:sp>
        <p:nvSpPr>
          <p:cNvPr id="85" name="Picture Placeholder 3">
            <a:extLst>
              <a:ext uri="{FF2B5EF4-FFF2-40B4-BE49-F238E27FC236}">
                <a16:creationId xmlns:a16="http://schemas.microsoft.com/office/drawing/2014/main" id="{4554D505-A1D3-43A7-A6DF-6137B822D951}"/>
              </a:ext>
            </a:extLst>
          </p:cNvPr>
          <p:cNvSpPr>
            <a:spLocks noGrp="1"/>
          </p:cNvSpPr>
          <p:nvPr>
            <p:ph type="pic" sz="quarter" idx="47" hasCustomPrompt="1"/>
          </p:nvPr>
        </p:nvSpPr>
        <p:spPr>
          <a:xfrm>
            <a:off x="8269985" y="4129626"/>
            <a:ext cx="576000" cy="576000"/>
          </a:xfrm>
        </p:spPr>
        <p:txBody>
          <a:bodyPr anchor="ctr">
            <a:noAutofit/>
          </a:bodyPr>
          <a:lstStyle>
            <a:lvl1pPr marL="0" indent="0" algn="ctr">
              <a:buNone/>
              <a:defRPr/>
            </a:lvl1pPr>
          </a:lstStyle>
          <a:p>
            <a:r>
              <a:rPr lang="en-PH" dirty="0"/>
              <a:t>Icon</a:t>
            </a:r>
          </a:p>
        </p:txBody>
      </p:sp>
      <p:sp>
        <p:nvSpPr>
          <p:cNvPr id="86" name="Text Placeholder 3">
            <a:extLst>
              <a:ext uri="{FF2B5EF4-FFF2-40B4-BE49-F238E27FC236}">
                <a16:creationId xmlns:a16="http://schemas.microsoft.com/office/drawing/2014/main" id="{92161B75-41EC-4E0E-BD94-61858CE54C08}"/>
              </a:ext>
            </a:extLst>
          </p:cNvPr>
          <p:cNvSpPr>
            <a:spLocks noGrp="1"/>
          </p:cNvSpPr>
          <p:nvPr>
            <p:ph type="body" sz="half" idx="48" hasCustomPrompt="1"/>
          </p:nvPr>
        </p:nvSpPr>
        <p:spPr>
          <a:xfrm>
            <a:off x="8993664" y="4114708"/>
            <a:ext cx="2700000" cy="432000"/>
          </a:xfrm>
        </p:spPr>
        <p:txBody>
          <a:bodyPr>
            <a:noAutofit/>
          </a:bodyPr>
          <a:lstStyle>
            <a:lvl1pPr marL="0" indent="0">
              <a:lnSpc>
                <a:spcPct val="90000"/>
              </a:lnSpc>
              <a:buNone/>
              <a:defRPr sz="24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Subheading</a:t>
            </a:r>
          </a:p>
        </p:txBody>
      </p:sp>
      <p:pic>
        <p:nvPicPr>
          <p:cNvPr id="33" name="Graphic 32">
            <a:extLst>
              <a:ext uri="{FF2B5EF4-FFF2-40B4-BE49-F238E27FC236}">
                <a16:creationId xmlns:a16="http://schemas.microsoft.com/office/drawing/2014/main" id="{675CD340-2502-4B9B-9B62-ECCD879C288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69117" y="6344257"/>
            <a:ext cx="1281272" cy="216000"/>
          </a:xfrm>
          <a:prstGeom prst="rect">
            <a:avLst/>
          </a:prstGeom>
        </p:spPr>
      </p:pic>
      <p:sp>
        <p:nvSpPr>
          <p:cNvPr id="4" name="Slide Number Placeholder 5">
            <a:extLst>
              <a:ext uri="{FF2B5EF4-FFF2-40B4-BE49-F238E27FC236}">
                <a16:creationId xmlns:a16="http://schemas.microsoft.com/office/drawing/2014/main" id="{6B9556E6-AA45-5B55-B6B8-110E543D0F4F}"/>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3857618270"/>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With Four Concepts">
    <p:spTree>
      <p:nvGrpSpPr>
        <p:cNvPr id="1" name=""/>
        <p:cNvGrpSpPr/>
        <p:nvPr/>
      </p:nvGrpSpPr>
      <p:grpSpPr>
        <a:xfrm>
          <a:off x="0" y="0"/>
          <a:ext cx="0" cy="0"/>
          <a:chOff x="0" y="0"/>
          <a:chExt cx="0" cy="0"/>
        </a:xfrm>
      </p:grpSpPr>
      <p:sp>
        <p:nvSpPr>
          <p:cNvPr id="26" name="Picture Placeholder 2">
            <a:extLst>
              <a:ext uri="{FF2B5EF4-FFF2-40B4-BE49-F238E27FC236}">
                <a16:creationId xmlns:a16="http://schemas.microsoft.com/office/drawing/2014/main" id="{FB132F50-5209-4447-983F-37747D15E8B6}"/>
              </a:ext>
            </a:extLst>
          </p:cNvPr>
          <p:cNvSpPr>
            <a:spLocks noGrp="1"/>
          </p:cNvSpPr>
          <p:nvPr>
            <p:ph type="pic" sz="quarter" idx="52" hasCustomPrompt="1"/>
          </p:nvPr>
        </p:nvSpPr>
        <p:spPr>
          <a:xfrm>
            <a:off x="9273180" y="2713038"/>
            <a:ext cx="1301750" cy="1295400"/>
          </a:xfrm>
          <a:gradFill>
            <a:gsLst>
              <a:gs pos="48700">
                <a:schemeClr val="accent5"/>
              </a:gs>
              <a:gs pos="0">
                <a:schemeClr val="accent1"/>
              </a:gs>
              <a:gs pos="100000">
                <a:schemeClr val="accent3"/>
              </a:gs>
            </a:gsLst>
            <a:lin ang="17400000" scaled="0"/>
          </a:gradFill>
        </p:spPr>
        <p:txBody>
          <a:bodyPr>
            <a:noAutofit/>
          </a:bodyPr>
          <a:lstStyle>
            <a:lvl1pPr marL="0" indent="0">
              <a:buNone/>
              <a:defRPr/>
            </a:lvl1pPr>
          </a:lstStyle>
          <a:p>
            <a:r>
              <a:rPr lang="en-PH" dirty="0"/>
              <a:t> </a:t>
            </a:r>
          </a:p>
        </p:txBody>
      </p:sp>
      <p:sp>
        <p:nvSpPr>
          <p:cNvPr id="27" name="Picture Placeholder 2">
            <a:extLst>
              <a:ext uri="{FF2B5EF4-FFF2-40B4-BE49-F238E27FC236}">
                <a16:creationId xmlns:a16="http://schemas.microsoft.com/office/drawing/2014/main" id="{C3336A07-3895-464C-90D4-7FE81EBA6CCC}"/>
              </a:ext>
            </a:extLst>
          </p:cNvPr>
          <p:cNvSpPr>
            <a:spLocks noGrp="1"/>
          </p:cNvSpPr>
          <p:nvPr>
            <p:ph type="pic" sz="quarter" idx="51" hasCustomPrompt="1"/>
          </p:nvPr>
        </p:nvSpPr>
        <p:spPr>
          <a:xfrm>
            <a:off x="6374033" y="2713038"/>
            <a:ext cx="1301750" cy="1295400"/>
          </a:xfrm>
          <a:gradFill>
            <a:gsLst>
              <a:gs pos="48700">
                <a:schemeClr val="accent5"/>
              </a:gs>
              <a:gs pos="0">
                <a:schemeClr val="accent1"/>
              </a:gs>
              <a:gs pos="100000">
                <a:schemeClr val="accent3"/>
              </a:gs>
            </a:gsLst>
            <a:lin ang="17400000" scaled="0"/>
          </a:gradFill>
        </p:spPr>
        <p:txBody>
          <a:bodyPr>
            <a:noAutofit/>
          </a:bodyPr>
          <a:lstStyle>
            <a:lvl1pPr marL="0" indent="0">
              <a:buNone/>
              <a:defRPr/>
            </a:lvl1pPr>
          </a:lstStyle>
          <a:p>
            <a:r>
              <a:rPr lang="en-PH" dirty="0"/>
              <a:t> </a:t>
            </a:r>
          </a:p>
        </p:txBody>
      </p:sp>
      <p:sp>
        <p:nvSpPr>
          <p:cNvPr id="28" name="Picture Placeholder 2">
            <a:extLst>
              <a:ext uri="{FF2B5EF4-FFF2-40B4-BE49-F238E27FC236}">
                <a16:creationId xmlns:a16="http://schemas.microsoft.com/office/drawing/2014/main" id="{42D97960-66CB-41A0-9A49-EE2BB9C1B173}"/>
              </a:ext>
            </a:extLst>
          </p:cNvPr>
          <p:cNvSpPr>
            <a:spLocks noGrp="1"/>
          </p:cNvSpPr>
          <p:nvPr>
            <p:ph type="pic" sz="quarter" idx="50" hasCustomPrompt="1"/>
          </p:nvPr>
        </p:nvSpPr>
        <p:spPr>
          <a:xfrm>
            <a:off x="3517563" y="2718390"/>
            <a:ext cx="1301750" cy="1295400"/>
          </a:xfrm>
          <a:gradFill>
            <a:gsLst>
              <a:gs pos="48700">
                <a:schemeClr val="accent5"/>
              </a:gs>
              <a:gs pos="0">
                <a:schemeClr val="accent1"/>
              </a:gs>
              <a:gs pos="100000">
                <a:schemeClr val="accent3"/>
              </a:gs>
            </a:gsLst>
            <a:lin ang="17400000" scaled="0"/>
          </a:gradFill>
        </p:spPr>
        <p:txBody>
          <a:bodyPr>
            <a:noAutofit/>
          </a:bodyPr>
          <a:lstStyle>
            <a:lvl1pPr marL="0" indent="0">
              <a:buNone/>
              <a:defRPr/>
            </a:lvl1pPr>
          </a:lstStyle>
          <a:p>
            <a:r>
              <a:rPr lang="en-PH" dirty="0"/>
              <a:t> </a:t>
            </a:r>
          </a:p>
        </p:txBody>
      </p:sp>
      <p:sp>
        <p:nvSpPr>
          <p:cNvPr id="30" name="Picture Placeholder 2">
            <a:extLst>
              <a:ext uri="{FF2B5EF4-FFF2-40B4-BE49-F238E27FC236}">
                <a16:creationId xmlns:a16="http://schemas.microsoft.com/office/drawing/2014/main" id="{AF4E302A-6312-4023-AF02-C4B311DE356B}"/>
              </a:ext>
            </a:extLst>
          </p:cNvPr>
          <p:cNvSpPr>
            <a:spLocks noGrp="1"/>
          </p:cNvSpPr>
          <p:nvPr>
            <p:ph type="pic" sz="quarter" idx="49" hasCustomPrompt="1"/>
          </p:nvPr>
        </p:nvSpPr>
        <p:spPr>
          <a:xfrm>
            <a:off x="628650" y="2713038"/>
            <a:ext cx="1301750" cy="1295400"/>
          </a:xfrm>
          <a:gradFill>
            <a:gsLst>
              <a:gs pos="48700">
                <a:schemeClr val="accent5"/>
              </a:gs>
              <a:gs pos="0">
                <a:schemeClr val="accent1"/>
              </a:gs>
              <a:gs pos="100000">
                <a:schemeClr val="accent3"/>
              </a:gs>
            </a:gsLst>
            <a:lin ang="17400000" scaled="0"/>
          </a:gradFill>
        </p:spPr>
        <p:txBody>
          <a:bodyPr>
            <a:noAutofit/>
          </a:bodyPr>
          <a:lstStyle>
            <a:lvl1pPr marL="0" indent="0">
              <a:buNone/>
              <a:defRPr/>
            </a:lvl1pPr>
          </a:lstStyle>
          <a:p>
            <a:r>
              <a:rPr lang="en-PH" dirty="0"/>
              <a:t> </a:t>
            </a:r>
          </a:p>
        </p:txBody>
      </p:sp>
      <p:sp>
        <p:nvSpPr>
          <p:cNvPr id="18" name="TextBox 17">
            <a:extLst>
              <a:ext uri="{FF2B5EF4-FFF2-40B4-BE49-F238E27FC236}">
                <a16:creationId xmlns:a16="http://schemas.microsoft.com/office/drawing/2014/main" id="{C1D124DE-0A4A-4451-B159-69B041A743FF}"/>
              </a:ext>
            </a:extLst>
          </p:cNvPr>
          <p:cNvSpPr txBox="1"/>
          <p:nvPr userDrawn="1"/>
        </p:nvSpPr>
        <p:spPr>
          <a:xfrm>
            <a:off x="5074257" y="6314036"/>
            <a:ext cx="2043485" cy="276999"/>
          </a:xfrm>
          <a:prstGeom prst="rect">
            <a:avLst/>
          </a:prstGeom>
          <a:noFill/>
        </p:spPr>
        <p:txBody>
          <a:bodyPr wrap="square" rtlCol="0">
            <a:noAutofit/>
          </a:bodyPr>
          <a:lstStyle/>
          <a:p>
            <a:pPr algn="ctr"/>
            <a:r>
              <a:rPr lang="en-PH" sz="1200" spc="300" dirty="0">
                <a:solidFill>
                  <a:schemeClr val="bg1">
                    <a:lumMod val="75000"/>
                  </a:schemeClr>
                </a:solidFill>
                <a:latin typeface="Onest" pitchFamily="2" charset="0"/>
              </a:rPr>
              <a:t>CONFIDENTIAL</a:t>
            </a:r>
          </a:p>
        </p:txBody>
      </p:sp>
      <p:sp>
        <p:nvSpPr>
          <p:cNvPr id="29" name="Text Placeholder 3">
            <a:extLst>
              <a:ext uri="{FF2B5EF4-FFF2-40B4-BE49-F238E27FC236}">
                <a16:creationId xmlns:a16="http://schemas.microsoft.com/office/drawing/2014/main" id="{A7EDA14C-A31A-4CB0-AD5B-BBABDF212CB4}"/>
              </a:ext>
            </a:extLst>
          </p:cNvPr>
          <p:cNvSpPr>
            <a:spLocks noGrp="1"/>
          </p:cNvSpPr>
          <p:nvPr>
            <p:ph type="body" sz="half" idx="36" hasCustomPrompt="1"/>
          </p:nvPr>
        </p:nvSpPr>
        <p:spPr>
          <a:xfrm>
            <a:off x="3398812" y="4368720"/>
            <a:ext cx="2484000" cy="432000"/>
          </a:xfrm>
        </p:spPr>
        <p:txBody>
          <a:bodyPr anchor="t">
            <a:noAutofit/>
          </a:bodyPr>
          <a:lstStyle>
            <a:lvl1pPr marL="0" indent="0">
              <a:lnSpc>
                <a:spcPct val="90000"/>
              </a:lnSpc>
              <a:buNone/>
              <a:defRPr sz="24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a concept or idea here</a:t>
            </a:r>
          </a:p>
        </p:txBody>
      </p:sp>
      <p:sp>
        <p:nvSpPr>
          <p:cNvPr id="31" name="Title 1">
            <a:extLst>
              <a:ext uri="{FF2B5EF4-FFF2-40B4-BE49-F238E27FC236}">
                <a16:creationId xmlns:a16="http://schemas.microsoft.com/office/drawing/2014/main" id="{895CC710-31A1-411D-B6E4-44D546C610CD}"/>
              </a:ext>
            </a:extLst>
          </p:cNvPr>
          <p:cNvSpPr>
            <a:spLocks noGrp="1"/>
          </p:cNvSpPr>
          <p:nvPr>
            <p:ph type="title" hasCustomPrompt="1"/>
          </p:nvPr>
        </p:nvSpPr>
        <p:spPr>
          <a:xfrm>
            <a:off x="348389" y="698383"/>
            <a:ext cx="5408384" cy="1440000"/>
          </a:xfrm>
        </p:spPr>
        <p:txBody>
          <a:bodyPr anchor="t">
            <a:noAutofit/>
          </a:bodyPr>
          <a:lstStyle>
            <a:lvl1pPr>
              <a:defRPr sz="4000"/>
            </a:lvl1pPr>
          </a:lstStyle>
          <a:p>
            <a:r>
              <a:rPr lang="en-US" dirty="0"/>
              <a:t>Add page title here</a:t>
            </a:r>
            <a:endParaRPr lang="en-PH" dirty="0"/>
          </a:p>
        </p:txBody>
      </p:sp>
      <p:sp>
        <p:nvSpPr>
          <p:cNvPr id="32" name="Subtitle 2">
            <a:extLst>
              <a:ext uri="{FF2B5EF4-FFF2-40B4-BE49-F238E27FC236}">
                <a16:creationId xmlns:a16="http://schemas.microsoft.com/office/drawing/2014/main" id="{5EC0AEA1-C4AC-41F3-A0EB-2679DEA159BB}"/>
              </a:ext>
            </a:extLst>
          </p:cNvPr>
          <p:cNvSpPr>
            <a:spLocks noGrp="1"/>
          </p:cNvSpPr>
          <p:nvPr>
            <p:ph type="subTitle" idx="38" hasCustomPrompt="1"/>
          </p:nvPr>
        </p:nvSpPr>
        <p:spPr>
          <a:xfrm>
            <a:off x="341541" y="296863"/>
            <a:ext cx="5408384" cy="432000"/>
          </a:xfrm>
        </p:spPr>
        <p:txBody>
          <a:bodyPr>
            <a:noAutofit/>
          </a:bodyPr>
          <a:lstStyle>
            <a:lvl1pPr marL="0" indent="0" algn="l">
              <a:buNone/>
              <a:defRPr sz="1200" b="0" spc="3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34" name="Picture Placeholder 3">
            <a:extLst>
              <a:ext uri="{FF2B5EF4-FFF2-40B4-BE49-F238E27FC236}">
                <a16:creationId xmlns:a16="http://schemas.microsoft.com/office/drawing/2014/main" id="{FFD89C10-3CA0-47EF-9F87-BABCE45B5581}"/>
              </a:ext>
            </a:extLst>
          </p:cNvPr>
          <p:cNvSpPr>
            <a:spLocks noGrp="1"/>
          </p:cNvSpPr>
          <p:nvPr>
            <p:ph type="pic" sz="quarter" idx="39" hasCustomPrompt="1"/>
          </p:nvPr>
        </p:nvSpPr>
        <p:spPr>
          <a:xfrm>
            <a:off x="3871121" y="3072720"/>
            <a:ext cx="576000" cy="576000"/>
          </a:xfrm>
          <a:noFill/>
        </p:spPr>
        <p:txBody>
          <a:bodyPr anchor="ctr">
            <a:noAutofit/>
          </a:bodyPr>
          <a:lstStyle>
            <a:lvl1pPr marL="0" indent="0" algn="ctr">
              <a:buNone/>
              <a:defRPr/>
            </a:lvl1pPr>
          </a:lstStyle>
          <a:p>
            <a:r>
              <a:rPr lang="en-PH" dirty="0"/>
              <a:t>Icon</a:t>
            </a:r>
          </a:p>
        </p:txBody>
      </p:sp>
      <p:sp>
        <p:nvSpPr>
          <p:cNvPr id="40" name="Text Placeholder 3">
            <a:extLst>
              <a:ext uri="{FF2B5EF4-FFF2-40B4-BE49-F238E27FC236}">
                <a16:creationId xmlns:a16="http://schemas.microsoft.com/office/drawing/2014/main" id="{A7B4F23A-1A1C-4D98-A0BC-25B2E5CBFBEA}"/>
              </a:ext>
            </a:extLst>
          </p:cNvPr>
          <p:cNvSpPr>
            <a:spLocks noGrp="1"/>
          </p:cNvSpPr>
          <p:nvPr>
            <p:ph type="body" sz="half" idx="43" hasCustomPrompt="1"/>
          </p:nvPr>
        </p:nvSpPr>
        <p:spPr>
          <a:xfrm>
            <a:off x="516000" y="4368720"/>
            <a:ext cx="2484000" cy="432000"/>
          </a:xfrm>
        </p:spPr>
        <p:txBody>
          <a:bodyPr anchor="t">
            <a:noAutofit/>
          </a:bodyPr>
          <a:lstStyle>
            <a:lvl1pPr marL="0" indent="0">
              <a:lnSpc>
                <a:spcPct val="90000"/>
              </a:lnSpc>
              <a:buNone/>
              <a:defRPr sz="24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a concept or idea here</a:t>
            </a:r>
          </a:p>
        </p:txBody>
      </p:sp>
      <p:sp>
        <p:nvSpPr>
          <p:cNvPr id="42" name="Picture Placeholder 3">
            <a:extLst>
              <a:ext uri="{FF2B5EF4-FFF2-40B4-BE49-F238E27FC236}">
                <a16:creationId xmlns:a16="http://schemas.microsoft.com/office/drawing/2014/main" id="{B93FA987-12FD-43D0-BD66-74F0ED6C63A2}"/>
              </a:ext>
            </a:extLst>
          </p:cNvPr>
          <p:cNvSpPr>
            <a:spLocks noGrp="1"/>
          </p:cNvSpPr>
          <p:nvPr>
            <p:ph type="pic" sz="quarter" idx="44" hasCustomPrompt="1"/>
          </p:nvPr>
        </p:nvSpPr>
        <p:spPr>
          <a:xfrm>
            <a:off x="988309" y="3072720"/>
            <a:ext cx="576000" cy="576000"/>
          </a:xfrm>
          <a:noFill/>
        </p:spPr>
        <p:txBody>
          <a:bodyPr anchor="ctr">
            <a:noAutofit/>
          </a:bodyPr>
          <a:lstStyle>
            <a:lvl1pPr marL="0" indent="0" algn="ctr">
              <a:buNone/>
              <a:defRPr/>
            </a:lvl1pPr>
          </a:lstStyle>
          <a:p>
            <a:r>
              <a:rPr lang="en-PH" dirty="0"/>
              <a:t>Icon</a:t>
            </a:r>
          </a:p>
        </p:txBody>
      </p:sp>
      <p:sp>
        <p:nvSpPr>
          <p:cNvPr id="44" name="Text Placeholder 3">
            <a:extLst>
              <a:ext uri="{FF2B5EF4-FFF2-40B4-BE49-F238E27FC236}">
                <a16:creationId xmlns:a16="http://schemas.microsoft.com/office/drawing/2014/main" id="{F2E086D8-28D8-4044-9D48-30474F654E76}"/>
              </a:ext>
            </a:extLst>
          </p:cNvPr>
          <p:cNvSpPr>
            <a:spLocks noGrp="1"/>
          </p:cNvSpPr>
          <p:nvPr>
            <p:ph type="body" sz="half" idx="45" hasCustomPrompt="1"/>
          </p:nvPr>
        </p:nvSpPr>
        <p:spPr>
          <a:xfrm>
            <a:off x="6276000" y="4368720"/>
            <a:ext cx="2484000" cy="432000"/>
          </a:xfrm>
        </p:spPr>
        <p:txBody>
          <a:bodyPr anchor="t">
            <a:noAutofit/>
          </a:bodyPr>
          <a:lstStyle>
            <a:lvl1pPr marL="0" indent="0">
              <a:lnSpc>
                <a:spcPct val="90000"/>
              </a:lnSpc>
              <a:buNone/>
              <a:defRPr sz="24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a concept or idea here</a:t>
            </a:r>
          </a:p>
        </p:txBody>
      </p:sp>
      <p:sp>
        <p:nvSpPr>
          <p:cNvPr id="46" name="Picture Placeholder 3">
            <a:extLst>
              <a:ext uri="{FF2B5EF4-FFF2-40B4-BE49-F238E27FC236}">
                <a16:creationId xmlns:a16="http://schemas.microsoft.com/office/drawing/2014/main" id="{57D7B385-2178-4A2E-8306-F8F46CCE40DD}"/>
              </a:ext>
            </a:extLst>
          </p:cNvPr>
          <p:cNvSpPr>
            <a:spLocks noGrp="1"/>
          </p:cNvSpPr>
          <p:nvPr>
            <p:ph type="pic" sz="quarter" idx="46" hasCustomPrompt="1"/>
          </p:nvPr>
        </p:nvSpPr>
        <p:spPr>
          <a:xfrm>
            <a:off x="6748309" y="3072720"/>
            <a:ext cx="576000" cy="576000"/>
          </a:xfrm>
          <a:noFill/>
        </p:spPr>
        <p:txBody>
          <a:bodyPr anchor="ctr">
            <a:noAutofit/>
          </a:bodyPr>
          <a:lstStyle>
            <a:lvl1pPr marL="0" indent="0" algn="ctr">
              <a:buNone/>
              <a:defRPr/>
            </a:lvl1pPr>
          </a:lstStyle>
          <a:p>
            <a:r>
              <a:rPr lang="en-PH" dirty="0"/>
              <a:t>Icon</a:t>
            </a:r>
          </a:p>
        </p:txBody>
      </p:sp>
      <p:sp>
        <p:nvSpPr>
          <p:cNvPr id="48" name="Text Placeholder 3">
            <a:extLst>
              <a:ext uri="{FF2B5EF4-FFF2-40B4-BE49-F238E27FC236}">
                <a16:creationId xmlns:a16="http://schemas.microsoft.com/office/drawing/2014/main" id="{DA35897F-B9BA-424A-B733-47A022127DC2}"/>
              </a:ext>
            </a:extLst>
          </p:cNvPr>
          <p:cNvSpPr>
            <a:spLocks noGrp="1"/>
          </p:cNvSpPr>
          <p:nvPr>
            <p:ph type="body" sz="half" idx="47" hasCustomPrompt="1"/>
          </p:nvPr>
        </p:nvSpPr>
        <p:spPr>
          <a:xfrm>
            <a:off x="9160808" y="4368720"/>
            <a:ext cx="2484000" cy="432000"/>
          </a:xfrm>
        </p:spPr>
        <p:txBody>
          <a:bodyPr anchor="t">
            <a:noAutofit/>
          </a:bodyPr>
          <a:lstStyle>
            <a:lvl1pPr marL="0" indent="0">
              <a:lnSpc>
                <a:spcPct val="90000"/>
              </a:lnSpc>
              <a:buNone/>
              <a:defRPr sz="24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a concept or idea here</a:t>
            </a:r>
          </a:p>
        </p:txBody>
      </p:sp>
      <p:sp>
        <p:nvSpPr>
          <p:cNvPr id="50" name="Picture Placeholder 3">
            <a:extLst>
              <a:ext uri="{FF2B5EF4-FFF2-40B4-BE49-F238E27FC236}">
                <a16:creationId xmlns:a16="http://schemas.microsoft.com/office/drawing/2014/main" id="{57458E62-85ED-44E3-99AB-8F5DE4309558}"/>
              </a:ext>
            </a:extLst>
          </p:cNvPr>
          <p:cNvSpPr>
            <a:spLocks noGrp="1"/>
          </p:cNvSpPr>
          <p:nvPr>
            <p:ph type="pic" sz="quarter" idx="48" hasCustomPrompt="1"/>
          </p:nvPr>
        </p:nvSpPr>
        <p:spPr>
          <a:xfrm>
            <a:off x="9633117" y="3072720"/>
            <a:ext cx="576000" cy="576000"/>
          </a:xfrm>
          <a:noFill/>
        </p:spPr>
        <p:txBody>
          <a:bodyPr anchor="ctr">
            <a:noAutofit/>
          </a:bodyPr>
          <a:lstStyle>
            <a:lvl1pPr marL="0" indent="0" algn="ctr">
              <a:buNone/>
              <a:defRPr/>
            </a:lvl1pPr>
          </a:lstStyle>
          <a:p>
            <a:r>
              <a:rPr lang="en-PH" dirty="0"/>
              <a:t>Icon</a:t>
            </a:r>
          </a:p>
        </p:txBody>
      </p:sp>
      <p:pic>
        <p:nvPicPr>
          <p:cNvPr id="25" name="Graphic 24">
            <a:extLst>
              <a:ext uri="{FF2B5EF4-FFF2-40B4-BE49-F238E27FC236}">
                <a16:creationId xmlns:a16="http://schemas.microsoft.com/office/drawing/2014/main" id="{BBEDC52D-A41A-4C41-991E-FA42BEEA032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69117" y="6344257"/>
            <a:ext cx="1281272" cy="216000"/>
          </a:xfrm>
          <a:prstGeom prst="rect">
            <a:avLst/>
          </a:prstGeom>
        </p:spPr>
      </p:pic>
      <p:sp>
        <p:nvSpPr>
          <p:cNvPr id="35" name="Text Placeholder 4">
            <a:extLst>
              <a:ext uri="{FF2B5EF4-FFF2-40B4-BE49-F238E27FC236}">
                <a16:creationId xmlns:a16="http://schemas.microsoft.com/office/drawing/2014/main" id="{B3731DCE-A8EB-4CA5-A39C-C63E8D85B976}"/>
              </a:ext>
            </a:extLst>
          </p:cNvPr>
          <p:cNvSpPr>
            <a:spLocks noGrp="1"/>
          </p:cNvSpPr>
          <p:nvPr>
            <p:ph type="body" sz="quarter" idx="53" hasCustomPrompt="1"/>
          </p:nvPr>
        </p:nvSpPr>
        <p:spPr>
          <a:xfrm>
            <a:off x="333375" y="2713038"/>
            <a:ext cx="18000" cy="2628900"/>
          </a:xfrm>
          <a:solidFill>
            <a:schemeClr val="tx2">
              <a:lumMod val="40000"/>
              <a:lumOff val="60000"/>
            </a:schemeClr>
          </a:solidFill>
        </p:spPr>
        <p:txBody>
          <a:bodyPr>
            <a:noAutofit/>
          </a:bodyPr>
          <a:lstStyle>
            <a:lvl1pPr marL="0" indent="0">
              <a:buNone/>
              <a:defRPr/>
            </a:lvl1pPr>
          </a:lstStyle>
          <a:p>
            <a:pPr lvl="0"/>
            <a:r>
              <a:rPr lang="en-PH" dirty="0"/>
              <a:t> </a:t>
            </a:r>
          </a:p>
        </p:txBody>
      </p:sp>
      <p:sp>
        <p:nvSpPr>
          <p:cNvPr id="36" name="Text Placeholder 4">
            <a:extLst>
              <a:ext uri="{FF2B5EF4-FFF2-40B4-BE49-F238E27FC236}">
                <a16:creationId xmlns:a16="http://schemas.microsoft.com/office/drawing/2014/main" id="{754B94F0-3BDE-44E2-8593-B6D971F570F3}"/>
              </a:ext>
            </a:extLst>
          </p:cNvPr>
          <p:cNvSpPr>
            <a:spLocks noGrp="1"/>
          </p:cNvSpPr>
          <p:nvPr>
            <p:ph type="body" sz="quarter" idx="54" hasCustomPrompt="1"/>
          </p:nvPr>
        </p:nvSpPr>
        <p:spPr>
          <a:xfrm>
            <a:off x="3202643" y="2713038"/>
            <a:ext cx="18000" cy="2628900"/>
          </a:xfrm>
          <a:solidFill>
            <a:schemeClr val="tx2">
              <a:lumMod val="40000"/>
              <a:lumOff val="60000"/>
            </a:schemeClr>
          </a:solidFill>
        </p:spPr>
        <p:txBody>
          <a:bodyPr>
            <a:noAutofit/>
          </a:bodyPr>
          <a:lstStyle>
            <a:lvl1pPr marL="0" indent="0">
              <a:buNone/>
              <a:defRPr/>
            </a:lvl1pPr>
          </a:lstStyle>
          <a:p>
            <a:pPr lvl="0"/>
            <a:r>
              <a:rPr lang="en-PH" dirty="0"/>
              <a:t> </a:t>
            </a:r>
          </a:p>
        </p:txBody>
      </p:sp>
      <p:sp>
        <p:nvSpPr>
          <p:cNvPr id="37" name="Text Placeholder 4">
            <a:extLst>
              <a:ext uri="{FF2B5EF4-FFF2-40B4-BE49-F238E27FC236}">
                <a16:creationId xmlns:a16="http://schemas.microsoft.com/office/drawing/2014/main" id="{5135B4F2-7D91-4ABA-A787-8C20F3D20DD3}"/>
              </a:ext>
            </a:extLst>
          </p:cNvPr>
          <p:cNvSpPr>
            <a:spLocks noGrp="1"/>
          </p:cNvSpPr>
          <p:nvPr>
            <p:ph type="body" sz="quarter" idx="55" hasCustomPrompt="1"/>
          </p:nvPr>
        </p:nvSpPr>
        <p:spPr>
          <a:xfrm>
            <a:off x="6090027" y="2713038"/>
            <a:ext cx="18000" cy="2628900"/>
          </a:xfrm>
          <a:solidFill>
            <a:schemeClr val="tx2">
              <a:lumMod val="40000"/>
              <a:lumOff val="60000"/>
            </a:schemeClr>
          </a:solidFill>
        </p:spPr>
        <p:txBody>
          <a:bodyPr>
            <a:noAutofit/>
          </a:bodyPr>
          <a:lstStyle>
            <a:lvl1pPr marL="0" indent="0">
              <a:buNone/>
              <a:defRPr/>
            </a:lvl1pPr>
          </a:lstStyle>
          <a:p>
            <a:pPr lvl="0"/>
            <a:r>
              <a:rPr lang="en-PH" dirty="0"/>
              <a:t> </a:t>
            </a:r>
          </a:p>
        </p:txBody>
      </p:sp>
      <p:sp>
        <p:nvSpPr>
          <p:cNvPr id="38" name="Text Placeholder 4">
            <a:extLst>
              <a:ext uri="{FF2B5EF4-FFF2-40B4-BE49-F238E27FC236}">
                <a16:creationId xmlns:a16="http://schemas.microsoft.com/office/drawing/2014/main" id="{35C44997-4C56-4627-A181-3C9BE6057E55}"/>
              </a:ext>
            </a:extLst>
          </p:cNvPr>
          <p:cNvSpPr>
            <a:spLocks noGrp="1"/>
          </p:cNvSpPr>
          <p:nvPr>
            <p:ph type="body" sz="quarter" idx="56" hasCustomPrompt="1"/>
          </p:nvPr>
        </p:nvSpPr>
        <p:spPr>
          <a:xfrm>
            <a:off x="8979762" y="2713038"/>
            <a:ext cx="18000" cy="2628900"/>
          </a:xfrm>
          <a:solidFill>
            <a:schemeClr val="tx2">
              <a:lumMod val="40000"/>
              <a:lumOff val="60000"/>
            </a:schemeClr>
          </a:solidFill>
        </p:spPr>
        <p:txBody>
          <a:bodyPr>
            <a:noAutofit/>
          </a:bodyPr>
          <a:lstStyle>
            <a:lvl1pPr marL="0" indent="0">
              <a:buNone/>
              <a:defRPr/>
            </a:lvl1pPr>
          </a:lstStyle>
          <a:p>
            <a:pPr lvl="0"/>
            <a:r>
              <a:rPr lang="en-PH" dirty="0"/>
              <a:t> </a:t>
            </a:r>
          </a:p>
        </p:txBody>
      </p:sp>
      <p:sp>
        <p:nvSpPr>
          <p:cNvPr id="3" name="Slide Number Placeholder 5">
            <a:extLst>
              <a:ext uri="{FF2B5EF4-FFF2-40B4-BE49-F238E27FC236}">
                <a16:creationId xmlns:a16="http://schemas.microsoft.com/office/drawing/2014/main" id="{D7E42CD8-7542-857B-E8BC-13E0C8CA8305}"/>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1739932936"/>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with List and Icon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57E9CB1-91A0-4D76-B461-CB37853A174D}"/>
              </a:ext>
            </a:extLst>
          </p:cNvPr>
          <p:cNvSpPr>
            <a:spLocks noGrp="1"/>
          </p:cNvSpPr>
          <p:nvPr>
            <p:ph type="body" sz="quarter" idx="46" hasCustomPrompt="1"/>
          </p:nvPr>
        </p:nvSpPr>
        <p:spPr>
          <a:xfrm>
            <a:off x="347663" y="1995488"/>
            <a:ext cx="5675312" cy="2881312"/>
          </a:xfrm>
          <a:solidFill>
            <a:schemeClr val="tx2"/>
          </a:solidFill>
        </p:spPr>
        <p:txBody>
          <a:bodyPr>
            <a:noAutofit/>
          </a:bodyPr>
          <a:lstStyle>
            <a:lvl1pPr marL="0" indent="0">
              <a:buNone/>
              <a:defRPr>
                <a:solidFill>
                  <a:schemeClr val="tx2"/>
                </a:solidFill>
              </a:defRPr>
            </a:lvl1pPr>
          </a:lstStyle>
          <a:p>
            <a:pPr lvl="0"/>
            <a:r>
              <a:rPr lang="en-PH" dirty="0"/>
              <a:t> </a:t>
            </a:r>
          </a:p>
        </p:txBody>
      </p:sp>
      <p:sp>
        <p:nvSpPr>
          <p:cNvPr id="7" name="Content Placeholder 6">
            <a:extLst>
              <a:ext uri="{FF2B5EF4-FFF2-40B4-BE49-F238E27FC236}">
                <a16:creationId xmlns:a16="http://schemas.microsoft.com/office/drawing/2014/main" id="{A79899F3-D03D-4996-BB35-752E53CC9440}"/>
              </a:ext>
            </a:extLst>
          </p:cNvPr>
          <p:cNvSpPr>
            <a:spLocks noGrp="1"/>
          </p:cNvSpPr>
          <p:nvPr>
            <p:ph sz="quarter" idx="48" hasCustomPrompt="1"/>
          </p:nvPr>
        </p:nvSpPr>
        <p:spPr>
          <a:xfrm>
            <a:off x="485775" y="2941638"/>
            <a:ext cx="5364000" cy="18000"/>
          </a:xfrm>
          <a:solidFill>
            <a:schemeClr val="tx1">
              <a:lumMod val="50000"/>
              <a:lumOff val="50000"/>
            </a:schemeClr>
          </a:solidFill>
        </p:spPr>
        <p:txBody>
          <a:bodyPr>
            <a:noAutofit/>
          </a:bodyPr>
          <a:lstStyle>
            <a:lvl1pPr marL="0" indent="0">
              <a:buNone/>
              <a:defRPr/>
            </a:lvl1pPr>
          </a:lstStyle>
          <a:p>
            <a:pPr lvl="0"/>
            <a:r>
              <a:rPr lang="en-PH" dirty="0"/>
              <a:t> </a:t>
            </a:r>
          </a:p>
        </p:txBody>
      </p:sp>
      <p:sp>
        <p:nvSpPr>
          <p:cNvPr id="5" name="Text Placeholder 4">
            <a:extLst>
              <a:ext uri="{FF2B5EF4-FFF2-40B4-BE49-F238E27FC236}">
                <a16:creationId xmlns:a16="http://schemas.microsoft.com/office/drawing/2014/main" id="{FD9DB631-E52D-4C1D-9782-4989D084F154}"/>
              </a:ext>
            </a:extLst>
          </p:cNvPr>
          <p:cNvSpPr>
            <a:spLocks noGrp="1"/>
          </p:cNvSpPr>
          <p:nvPr>
            <p:ph type="body" sz="quarter" idx="47" hasCustomPrompt="1"/>
          </p:nvPr>
        </p:nvSpPr>
        <p:spPr>
          <a:xfrm>
            <a:off x="6182887" y="1995488"/>
            <a:ext cx="5672137" cy="2879725"/>
          </a:xfrm>
          <a:solidFill>
            <a:schemeClr val="tx2"/>
          </a:solidFill>
        </p:spPr>
        <p:txBody>
          <a:bodyPr>
            <a:noAutofit/>
          </a:bodyPr>
          <a:lstStyle>
            <a:lvl1pPr marL="0" indent="0">
              <a:buNone/>
              <a:defRPr>
                <a:solidFill>
                  <a:schemeClr val="tx2"/>
                </a:solidFill>
              </a:defRPr>
            </a:lvl1pPr>
          </a:lstStyle>
          <a:p>
            <a:pPr lvl="0"/>
            <a:r>
              <a:rPr lang="en-PH" dirty="0"/>
              <a:t> </a:t>
            </a:r>
          </a:p>
        </p:txBody>
      </p:sp>
      <p:sp>
        <p:nvSpPr>
          <p:cNvPr id="16" name="TextBox 15">
            <a:extLst>
              <a:ext uri="{FF2B5EF4-FFF2-40B4-BE49-F238E27FC236}">
                <a16:creationId xmlns:a16="http://schemas.microsoft.com/office/drawing/2014/main" id="{FDC16822-B044-42FE-9FF7-E4C0F8B988B1}"/>
              </a:ext>
            </a:extLst>
          </p:cNvPr>
          <p:cNvSpPr txBox="1"/>
          <p:nvPr userDrawn="1"/>
        </p:nvSpPr>
        <p:spPr>
          <a:xfrm>
            <a:off x="5074257" y="6314036"/>
            <a:ext cx="2043485" cy="276999"/>
          </a:xfrm>
          <a:prstGeom prst="rect">
            <a:avLst/>
          </a:prstGeom>
          <a:noFill/>
        </p:spPr>
        <p:txBody>
          <a:bodyPr wrap="square" rtlCol="0">
            <a:noAutofit/>
          </a:bodyPr>
          <a:lstStyle/>
          <a:p>
            <a:pPr algn="ctr"/>
            <a:r>
              <a:rPr lang="en-PH" sz="1200" spc="300" dirty="0">
                <a:solidFill>
                  <a:schemeClr val="bg1">
                    <a:lumMod val="75000"/>
                  </a:schemeClr>
                </a:solidFill>
                <a:latin typeface="Onest" pitchFamily="2" charset="0"/>
              </a:rPr>
              <a:t>CONFIDENTIAL</a:t>
            </a:r>
          </a:p>
        </p:txBody>
      </p:sp>
      <p:sp>
        <p:nvSpPr>
          <p:cNvPr id="12" name="Title 1">
            <a:extLst>
              <a:ext uri="{FF2B5EF4-FFF2-40B4-BE49-F238E27FC236}">
                <a16:creationId xmlns:a16="http://schemas.microsoft.com/office/drawing/2014/main" id="{38D37665-E55E-421E-9FD1-0103FAE006DA}"/>
              </a:ext>
            </a:extLst>
          </p:cNvPr>
          <p:cNvSpPr>
            <a:spLocks noGrp="1"/>
          </p:cNvSpPr>
          <p:nvPr>
            <p:ph type="title" hasCustomPrompt="1"/>
          </p:nvPr>
        </p:nvSpPr>
        <p:spPr>
          <a:xfrm>
            <a:off x="348388" y="698383"/>
            <a:ext cx="11502001" cy="657977"/>
          </a:xfrm>
        </p:spPr>
        <p:txBody>
          <a:bodyPr anchor="t">
            <a:noAutofit/>
          </a:bodyPr>
          <a:lstStyle>
            <a:lvl1pPr>
              <a:defRPr sz="4000"/>
            </a:lvl1pPr>
          </a:lstStyle>
          <a:p>
            <a:r>
              <a:rPr lang="en-US" dirty="0"/>
              <a:t>Add page title here</a:t>
            </a:r>
            <a:endParaRPr lang="en-PH" dirty="0"/>
          </a:p>
        </p:txBody>
      </p:sp>
      <p:sp>
        <p:nvSpPr>
          <p:cNvPr id="13" name="Subtitle 2">
            <a:extLst>
              <a:ext uri="{FF2B5EF4-FFF2-40B4-BE49-F238E27FC236}">
                <a16:creationId xmlns:a16="http://schemas.microsoft.com/office/drawing/2014/main" id="{A4EA1898-B452-435C-AB57-52E94A6FD216}"/>
              </a:ext>
            </a:extLst>
          </p:cNvPr>
          <p:cNvSpPr>
            <a:spLocks noGrp="1"/>
          </p:cNvSpPr>
          <p:nvPr>
            <p:ph type="subTitle" idx="33" hasCustomPrompt="1"/>
          </p:nvPr>
        </p:nvSpPr>
        <p:spPr>
          <a:xfrm>
            <a:off x="341540" y="296863"/>
            <a:ext cx="11502001" cy="432000"/>
          </a:xfrm>
        </p:spPr>
        <p:txBody>
          <a:bodyPr>
            <a:noAutofit/>
          </a:bodyPr>
          <a:lstStyle>
            <a:lvl1pPr marL="0" indent="0" algn="l">
              <a:buNone/>
              <a:defRPr sz="1200" b="0" spc="3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15" name="Picture Placeholder 3">
            <a:extLst>
              <a:ext uri="{FF2B5EF4-FFF2-40B4-BE49-F238E27FC236}">
                <a16:creationId xmlns:a16="http://schemas.microsoft.com/office/drawing/2014/main" id="{1FF1B3AE-B8ED-491D-9CF4-ADB445EF75F5}"/>
              </a:ext>
            </a:extLst>
          </p:cNvPr>
          <p:cNvSpPr>
            <a:spLocks noGrp="1"/>
          </p:cNvSpPr>
          <p:nvPr>
            <p:ph type="pic" sz="quarter" idx="31" hasCustomPrompt="1"/>
          </p:nvPr>
        </p:nvSpPr>
        <p:spPr>
          <a:xfrm>
            <a:off x="485548" y="2172340"/>
            <a:ext cx="576000" cy="576000"/>
          </a:xfrm>
        </p:spPr>
        <p:txBody>
          <a:bodyPr anchor="ctr">
            <a:noAutofit/>
          </a:bodyPr>
          <a:lstStyle>
            <a:lvl1pPr marL="0" indent="0" algn="ctr">
              <a:buNone/>
              <a:defRPr/>
            </a:lvl1pPr>
          </a:lstStyle>
          <a:p>
            <a:r>
              <a:rPr lang="en-PH" dirty="0"/>
              <a:t>Icon</a:t>
            </a:r>
          </a:p>
        </p:txBody>
      </p:sp>
      <p:sp>
        <p:nvSpPr>
          <p:cNvPr id="20" name="Text Placeholder 3">
            <a:extLst>
              <a:ext uri="{FF2B5EF4-FFF2-40B4-BE49-F238E27FC236}">
                <a16:creationId xmlns:a16="http://schemas.microsoft.com/office/drawing/2014/main" id="{F32D9F04-DB59-4959-B662-BDEBE72CC622}"/>
              </a:ext>
            </a:extLst>
          </p:cNvPr>
          <p:cNvSpPr>
            <a:spLocks noGrp="1"/>
          </p:cNvSpPr>
          <p:nvPr>
            <p:ph type="body" sz="half" idx="32" hasCustomPrompt="1"/>
          </p:nvPr>
        </p:nvSpPr>
        <p:spPr>
          <a:xfrm>
            <a:off x="1209227" y="2172339"/>
            <a:ext cx="4644000" cy="575999"/>
          </a:xfrm>
        </p:spPr>
        <p:txBody>
          <a:bodyPr anchor="ctr">
            <a:noAutofit/>
          </a:bodyPr>
          <a:lstStyle>
            <a:lvl1pPr marL="0" indent="0">
              <a:lnSpc>
                <a:spcPct val="100000"/>
              </a:lnSpc>
              <a:buNone/>
              <a:defRPr sz="20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subheading here</a:t>
            </a:r>
          </a:p>
        </p:txBody>
      </p:sp>
      <p:sp>
        <p:nvSpPr>
          <p:cNvPr id="21" name="Picture Placeholder 3">
            <a:extLst>
              <a:ext uri="{FF2B5EF4-FFF2-40B4-BE49-F238E27FC236}">
                <a16:creationId xmlns:a16="http://schemas.microsoft.com/office/drawing/2014/main" id="{33F67E86-DFEF-4B75-B607-66945DDE0B5A}"/>
              </a:ext>
            </a:extLst>
          </p:cNvPr>
          <p:cNvSpPr>
            <a:spLocks noGrp="1"/>
          </p:cNvSpPr>
          <p:nvPr>
            <p:ph type="pic" sz="quarter" idx="34" hasCustomPrompt="1"/>
          </p:nvPr>
        </p:nvSpPr>
        <p:spPr>
          <a:xfrm>
            <a:off x="485548" y="3145547"/>
            <a:ext cx="576000" cy="576000"/>
          </a:xfrm>
        </p:spPr>
        <p:txBody>
          <a:bodyPr anchor="ctr">
            <a:noAutofit/>
          </a:bodyPr>
          <a:lstStyle>
            <a:lvl1pPr marL="0" indent="0" algn="ctr">
              <a:buNone/>
              <a:defRPr/>
            </a:lvl1pPr>
          </a:lstStyle>
          <a:p>
            <a:r>
              <a:rPr lang="en-PH" dirty="0"/>
              <a:t>Icon</a:t>
            </a:r>
          </a:p>
        </p:txBody>
      </p:sp>
      <p:sp>
        <p:nvSpPr>
          <p:cNvPr id="22" name="Text Placeholder 3">
            <a:extLst>
              <a:ext uri="{FF2B5EF4-FFF2-40B4-BE49-F238E27FC236}">
                <a16:creationId xmlns:a16="http://schemas.microsoft.com/office/drawing/2014/main" id="{1117EC84-400F-47B3-ACA3-29466598738E}"/>
              </a:ext>
            </a:extLst>
          </p:cNvPr>
          <p:cNvSpPr>
            <a:spLocks noGrp="1"/>
          </p:cNvSpPr>
          <p:nvPr>
            <p:ph type="body" sz="half" idx="35" hasCustomPrompt="1"/>
          </p:nvPr>
        </p:nvSpPr>
        <p:spPr>
          <a:xfrm>
            <a:off x="1209227" y="3145546"/>
            <a:ext cx="4644000" cy="575999"/>
          </a:xfrm>
        </p:spPr>
        <p:txBody>
          <a:bodyPr anchor="ctr">
            <a:noAutofit/>
          </a:bodyPr>
          <a:lstStyle>
            <a:lvl1pPr marL="0" indent="0">
              <a:lnSpc>
                <a:spcPct val="100000"/>
              </a:lnSpc>
              <a:buNone/>
              <a:defRPr sz="20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subheading here</a:t>
            </a:r>
          </a:p>
        </p:txBody>
      </p:sp>
      <p:sp>
        <p:nvSpPr>
          <p:cNvPr id="24" name="Picture Placeholder 3">
            <a:extLst>
              <a:ext uri="{FF2B5EF4-FFF2-40B4-BE49-F238E27FC236}">
                <a16:creationId xmlns:a16="http://schemas.microsoft.com/office/drawing/2014/main" id="{A386F18D-2C9E-4377-9307-767F83FFC06C}"/>
              </a:ext>
            </a:extLst>
          </p:cNvPr>
          <p:cNvSpPr>
            <a:spLocks noGrp="1"/>
          </p:cNvSpPr>
          <p:nvPr>
            <p:ph type="pic" sz="quarter" idx="36" hasCustomPrompt="1"/>
          </p:nvPr>
        </p:nvSpPr>
        <p:spPr>
          <a:xfrm>
            <a:off x="485548" y="4118753"/>
            <a:ext cx="576000" cy="576000"/>
          </a:xfrm>
        </p:spPr>
        <p:txBody>
          <a:bodyPr anchor="ctr">
            <a:noAutofit/>
          </a:bodyPr>
          <a:lstStyle>
            <a:lvl1pPr marL="0" indent="0" algn="ctr">
              <a:buNone/>
              <a:defRPr/>
            </a:lvl1pPr>
          </a:lstStyle>
          <a:p>
            <a:r>
              <a:rPr lang="en-PH" dirty="0"/>
              <a:t>Icon</a:t>
            </a:r>
          </a:p>
        </p:txBody>
      </p:sp>
      <p:sp>
        <p:nvSpPr>
          <p:cNvPr id="25" name="Text Placeholder 3">
            <a:extLst>
              <a:ext uri="{FF2B5EF4-FFF2-40B4-BE49-F238E27FC236}">
                <a16:creationId xmlns:a16="http://schemas.microsoft.com/office/drawing/2014/main" id="{08E86E67-73AB-4C41-94FE-4FB2ABEBA7A4}"/>
              </a:ext>
            </a:extLst>
          </p:cNvPr>
          <p:cNvSpPr>
            <a:spLocks noGrp="1"/>
          </p:cNvSpPr>
          <p:nvPr>
            <p:ph type="body" sz="half" idx="37" hasCustomPrompt="1"/>
          </p:nvPr>
        </p:nvSpPr>
        <p:spPr>
          <a:xfrm>
            <a:off x="1209227" y="4118752"/>
            <a:ext cx="4644000" cy="575999"/>
          </a:xfrm>
        </p:spPr>
        <p:txBody>
          <a:bodyPr anchor="ctr">
            <a:noAutofit/>
          </a:bodyPr>
          <a:lstStyle>
            <a:lvl1pPr marL="0" indent="0">
              <a:lnSpc>
                <a:spcPct val="100000"/>
              </a:lnSpc>
              <a:buNone/>
              <a:defRPr sz="20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subheading here</a:t>
            </a:r>
          </a:p>
        </p:txBody>
      </p:sp>
      <p:sp>
        <p:nvSpPr>
          <p:cNvPr id="28" name="Picture Placeholder 3">
            <a:extLst>
              <a:ext uri="{FF2B5EF4-FFF2-40B4-BE49-F238E27FC236}">
                <a16:creationId xmlns:a16="http://schemas.microsoft.com/office/drawing/2014/main" id="{546513A7-4373-45FE-BC0D-406B078C25BA}"/>
              </a:ext>
            </a:extLst>
          </p:cNvPr>
          <p:cNvSpPr>
            <a:spLocks noGrp="1"/>
          </p:cNvSpPr>
          <p:nvPr>
            <p:ph type="pic" sz="quarter" idx="40" hasCustomPrompt="1"/>
          </p:nvPr>
        </p:nvSpPr>
        <p:spPr>
          <a:xfrm>
            <a:off x="6345328" y="2172340"/>
            <a:ext cx="576000" cy="576000"/>
          </a:xfrm>
        </p:spPr>
        <p:txBody>
          <a:bodyPr anchor="ctr">
            <a:noAutofit/>
          </a:bodyPr>
          <a:lstStyle>
            <a:lvl1pPr marL="0" indent="0" algn="ctr">
              <a:buNone/>
              <a:defRPr/>
            </a:lvl1pPr>
          </a:lstStyle>
          <a:p>
            <a:r>
              <a:rPr lang="en-PH" dirty="0"/>
              <a:t>Icon</a:t>
            </a:r>
          </a:p>
        </p:txBody>
      </p:sp>
      <p:sp>
        <p:nvSpPr>
          <p:cNvPr id="29" name="Text Placeholder 3">
            <a:extLst>
              <a:ext uri="{FF2B5EF4-FFF2-40B4-BE49-F238E27FC236}">
                <a16:creationId xmlns:a16="http://schemas.microsoft.com/office/drawing/2014/main" id="{8A028A66-3C66-43AF-8BCC-DE49F8FC0DC1}"/>
              </a:ext>
            </a:extLst>
          </p:cNvPr>
          <p:cNvSpPr>
            <a:spLocks noGrp="1"/>
          </p:cNvSpPr>
          <p:nvPr>
            <p:ph type="body" sz="half" idx="41" hasCustomPrompt="1"/>
          </p:nvPr>
        </p:nvSpPr>
        <p:spPr>
          <a:xfrm>
            <a:off x="7069007" y="2172339"/>
            <a:ext cx="4644000" cy="575999"/>
          </a:xfrm>
        </p:spPr>
        <p:txBody>
          <a:bodyPr anchor="ctr">
            <a:noAutofit/>
          </a:bodyPr>
          <a:lstStyle>
            <a:lvl1pPr marL="0" indent="0">
              <a:lnSpc>
                <a:spcPct val="100000"/>
              </a:lnSpc>
              <a:buNone/>
              <a:defRPr sz="20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subheading here</a:t>
            </a:r>
          </a:p>
        </p:txBody>
      </p:sp>
      <p:sp>
        <p:nvSpPr>
          <p:cNvPr id="30" name="Picture Placeholder 3">
            <a:extLst>
              <a:ext uri="{FF2B5EF4-FFF2-40B4-BE49-F238E27FC236}">
                <a16:creationId xmlns:a16="http://schemas.microsoft.com/office/drawing/2014/main" id="{B399C200-2200-4E47-B201-1110BAEA4BF6}"/>
              </a:ext>
            </a:extLst>
          </p:cNvPr>
          <p:cNvSpPr>
            <a:spLocks noGrp="1"/>
          </p:cNvSpPr>
          <p:nvPr>
            <p:ph type="pic" sz="quarter" idx="42" hasCustomPrompt="1"/>
          </p:nvPr>
        </p:nvSpPr>
        <p:spPr>
          <a:xfrm>
            <a:off x="6345328" y="3145547"/>
            <a:ext cx="576000" cy="576000"/>
          </a:xfrm>
        </p:spPr>
        <p:txBody>
          <a:bodyPr anchor="ctr">
            <a:noAutofit/>
          </a:bodyPr>
          <a:lstStyle>
            <a:lvl1pPr marL="0" indent="0" algn="ctr">
              <a:buNone/>
              <a:defRPr/>
            </a:lvl1pPr>
          </a:lstStyle>
          <a:p>
            <a:r>
              <a:rPr lang="en-PH" dirty="0"/>
              <a:t>Icon</a:t>
            </a:r>
          </a:p>
        </p:txBody>
      </p:sp>
      <p:sp>
        <p:nvSpPr>
          <p:cNvPr id="31" name="Text Placeholder 3">
            <a:extLst>
              <a:ext uri="{FF2B5EF4-FFF2-40B4-BE49-F238E27FC236}">
                <a16:creationId xmlns:a16="http://schemas.microsoft.com/office/drawing/2014/main" id="{F1E18FFF-0711-4E6C-9896-6D3C0EEFCE6C}"/>
              </a:ext>
            </a:extLst>
          </p:cNvPr>
          <p:cNvSpPr>
            <a:spLocks noGrp="1"/>
          </p:cNvSpPr>
          <p:nvPr>
            <p:ph type="body" sz="half" idx="43" hasCustomPrompt="1"/>
          </p:nvPr>
        </p:nvSpPr>
        <p:spPr>
          <a:xfrm>
            <a:off x="7069007" y="3145546"/>
            <a:ext cx="4644000" cy="575999"/>
          </a:xfrm>
        </p:spPr>
        <p:txBody>
          <a:bodyPr anchor="ctr">
            <a:noAutofit/>
          </a:bodyPr>
          <a:lstStyle>
            <a:lvl1pPr marL="0" indent="0">
              <a:lnSpc>
                <a:spcPct val="100000"/>
              </a:lnSpc>
              <a:buNone/>
              <a:defRPr sz="20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subheading here</a:t>
            </a:r>
          </a:p>
        </p:txBody>
      </p:sp>
      <p:sp>
        <p:nvSpPr>
          <p:cNvPr id="32" name="Picture Placeholder 3">
            <a:extLst>
              <a:ext uri="{FF2B5EF4-FFF2-40B4-BE49-F238E27FC236}">
                <a16:creationId xmlns:a16="http://schemas.microsoft.com/office/drawing/2014/main" id="{8887BDC5-1D4C-43E3-8BF9-708EBF125163}"/>
              </a:ext>
            </a:extLst>
          </p:cNvPr>
          <p:cNvSpPr>
            <a:spLocks noGrp="1"/>
          </p:cNvSpPr>
          <p:nvPr>
            <p:ph type="pic" sz="quarter" idx="44" hasCustomPrompt="1"/>
          </p:nvPr>
        </p:nvSpPr>
        <p:spPr>
          <a:xfrm>
            <a:off x="6345328" y="4118753"/>
            <a:ext cx="576000" cy="576000"/>
          </a:xfrm>
        </p:spPr>
        <p:txBody>
          <a:bodyPr anchor="ctr">
            <a:noAutofit/>
          </a:bodyPr>
          <a:lstStyle>
            <a:lvl1pPr marL="0" indent="0" algn="ctr">
              <a:buNone/>
              <a:defRPr/>
            </a:lvl1pPr>
          </a:lstStyle>
          <a:p>
            <a:r>
              <a:rPr lang="en-PH" dirty="0"/>
              <a:t>Icon</a:t>
            </a:r>
          </a:p>
        </p:txBody>
      </p:sp>
      <p:sp>
        <p:nvSpPr>
          <p:cNvPr id="33" name="Text Placeholder 3">
            <a:extLst>
              <a:ext uri="{FF2B5EF4-FFF2-40B4-BE49-F238E27FC236}">
                <a16:creationId xmlns:a16="http://schemas.microsoft.com/office/drawing/2014/main" id="{C1332491-0C88-401D-94EE-EE1BFA6570DF}"/>
              </a:ext>
            </a:extLst>
          </p:cNvPr>
          <p:cNvSpPr>
            <a:spLocks noGrp="1"/>
          </p:cNvSpPr>
          <p:nvPr>
            <p:ph type="body" sz="half" idx="45" hasCustomPrompt="1"/>
          </p:nvPr>
        </p:nvSpPr>
        <p:spPr>
          <a:xfrm>
            <a:off x="7069007" y="4118752"/>
            <a:ext cx="4644000" cy="575999"/>
          </a:xfrm>
        </p:spPr>
        <p:txBody>
          <a:bodyPr anchor="ctr">
            <a:noAutofit/>
          </a:bodyPr>
          <a:lstStyle>
            <a:lvl1pPr marL="0" indent="0">
              <a:lnSpc>
                <a:spcPct val="100000"/>
              </a:lnSpc>
              <a:buNone/>
              <a:defRPr sz="20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subheading here</a:t>
            </a:r>
          </a:p>
        </p:txBody>
      </p:sp>
      <p:pic>
        <p:nvPicPr>
          <p:cNvPr id="27" name="Graphic 26">
            <a:extLst>
              <a:ext uri="{FF2B5EF4-FFF2-40B4-BE49-F238E27FC236}">
                <a16:creationId xmlns:a16="http://schemas.microsoft.com/office/drawing/2014/main" id="{448D3AF6-0B59-4C90-BDA7-9CF03069727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69117" y="6344257"/>
            <a:ext cx="1281272" cy="216000"/>
          </a:xfrm>
          <a:prstGeom prst="rect">
            <a:avLst/>
          </a:prstGeom>
        </p:spPr>
      </p:pic>
      <p:sp>
        <p:nvSpPr>
          <p:cNvPr id="34" name="Content Placeholder 6">
            <a:extLst>
              <a:ext uri="{FF2B5EF4-FFF2-40B4-BE49-F238E27FC236}">
                <a16:creationId xmlns:a16="http://schemas.microsoft.com/office/drawing/2014/main" id="{8AA97009-CE20-4240-9BF7-AC1AF920974F}"/>
              </a:ext>
            </a:extLst>
          </p:cNvPr>
          <p:cNvSpPr>
            <a:spLocks noGrp="1"/>
          </p:cNvSpPr>
          <p:nvPr>
            <p:ph sz="quarter" idx="49" hasCustomPrompt="1"/>
          </p:nvPr>
        </p:nvSpPr>
        <p:spPr>
          <a:xfrm>
            <a:off x="503319" y="3896788"/>
            <a:ext cx="5364000" cy="18000"/>
          </a:xfrm>
          <a:solidFill>
            <a:schemeClr val="tx1">
              <a:lumMod val="50000"/>
              <a:lumOff val="50000"/>
            </a:schemeClr>
          </a:solidFill>
        </p:spPr>
        <p:txBody>
          <a:bodyPr>
            <a:noAutofit/>
          </a:bodyPr>
          <a:lstStyle>
            <a:lvl1pPr marL="0" indent="0">
              <a:buNone/>
              <a:defRPr/>
            </a:lvl1pPr>
          </a:lstStyle>
          <a:p>
            <a:pPr lvl="0"/>
            <a:r>
              <a:rPr lang="en-PH" dirty="0"/>
              <a:t> </a:t>
            </a:r>
          </a:p>
        </p:txBody>
      </p:sp>
      <p:sp>
        <p:nvSpPr>
          <p:cNvPr id="35" name="Content Placeholder 6">
            <a:extLst>
              <a:ext uri="{FF2B5EF4-FFF2-40B4-BE49-F238E27FC236}">
                <a16:creationId xmlns:a16="http://schemas.microsoft.com/office/drawing/2014/main" id="{B36AEFF4-ADEF-4034-82E1-77946E8D840B}"/>
              </a:ext>
            </a:extLst>
          </p:cNvPr>
          <p:cNvSpPr>
            <a:spLocks noGrp="1"/>
          </p:cNvSpPr>
          <p:nvPr>
            <p:ph sz="quarter" idx="50" hasCustomPrompt="1"/>
          </p:nvPr>
        </p:nvSpPr>
        <p:spPr>
          <a:xfrm>
            <a:off x="6354405" y="2948362"/>
            <a:ext cx="5364000" cy="18000"/>
          </a:xfrm>
          <a:solidFill>
            <a:schemeClr val="tx1">
              <a:lumMod val="50000"/>
              <a:lumOff val="50000"/>
            </a:schemeClr>
          </a:solidFill>
        </p:spPr>
        <p:txBody>
          <a:bodyPr>
            <a:noAutofit/>
          </a:bodyPr>
          <a:lstStyle>
            <a:lvl1pPr marL="0" indent="0">
              <a:buNone/>
              <a:defRPr/>
            </a:lvl1pPr>
          </a:lstStyle>
          <a:p>
            <a:pPr lvl="0"/>
            <a:r>
              <a:rPr lang="en-PH" dirty="0"/>
              <a:t> </a:t>
            </a:r>
          </a:p>
        </p:txBody>
      </p:sp>
      <p:sp>
        <p:nvSpPr>
          <p:cNvPr id="40" name="Content Placeholder 6">
            <a:extLst>
              <a:ext uri="{FF2B5EF4-FFF2-40B4-BE49-F238E27FC236}">
                <a16:creationId xmlns:a16="http://schemas.microsoft.com/office/drawing/2014/main" id="{BC025F83-A831-4E20-8ED8-A353CB778316}"/>
              </a:ext>
            </a:extLst>
          </p:cNvPr>
          <p:cNvSpPr>
            <a:spLocks noGrp="1"/>
          </p:cNvSpPr>
          <p:nvPr>
            <p:ph sz="quarter" idx="51" hasCustomPrompt="1"/>
          </p:nvPr>
        </p:nvSpPr>
        <p:spPr>
          <a:xfrm>
            <a:off x="6371949" y="3903512"/>
            <a:ext cx="5364000" cy="18000"/>
          </a:xfrm>
          <a:solidFill>
            <a:schemeClr val="tx1">
              <a:lumMod val="50000"/>
              <a:lumOff val="50000"/>
            </a:schemeClr>
          </a:solidFill>
        </p:spPr>
        <p:txBody>
          <a:bodyPr>
            <a:noAutofit/>
          </a:bodyPr>
          <a:lstStyle>
            <a:lvl1pPr marL="0" indent="0">
              <a:buNone/>
              <a:defRPr/>
            </a:lvl1pPr>
          </a:lstStyle>
          <a:p>
            <a:pPr lvl="0"/>
            <a:r>
              <a:rPr lang="en-PH" dirty="0"/>
              <a:t> </a:t>
            </a:r>
          </a:p>
        </p:txBody>
      </p:sp>
      <p:sp>
        <p:nvSpPr>
          <p:cNvPr id="4" name="Slide Number Placeholder 5">
            <a:extLst>
              <a:ext uri="{FF2B5EF4-FFF2-40B4-BE49-F238E27FC236}">
                <a16:creationId xmlns:a16="http://schemas.microsoft.com/office/drawing/2014/main" id="{3BC2B4C7-7BBB-7DE6-7638-624FDE67DEEB}"/>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230616675"/>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3F3ADEE-2DDF-41E0-A05E-D39185B35A7E}"/>
              </a:ext>
            </a:extLst>
          </p:cNvPr>
          <p:cNvSpPr/>
          <p:nvPr userDrawn="1"/>
        </p:nvSpPr>
        <p:spPr>
          <a:xfrm>
            <a:off x="0" y="0"/>
            <a:ext cx="3212412" cy="6858000"/>
          </a:xfrm>
          <a:prstGeom prst="rect">
            <a:avLst/>
          </a:prstGeom>
          <a:gradFill>
            <a:gsLst>
              <a:gs pos="50400">
                <a:schemeClr val="accent5"/>
              </a:gs>
              <a:gs pos="0">
                <a:schemeClr val="accent1"/>
              </a:gs>
              <a:gs pos="100000">
                <a:schemeClr val="accent3"/>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PH" dirty="0"/>
          </a:p>
        </p:txBody>
      </p:sp>
      <p:pic>
        <p:nvPicPr>
          <p:cNvPr id="37" name="Graphic 36">
            <a:extLst>
              <a:ext uri="{FF2B5EF4-FFF2-40B4-BE49-F238E27FC236}">
                <a16:creationId xmlns:a16="http://schemas.microsoft.com/office/drawing/2014/main" id="{EDCD4A35-F5E2-4B0E-A48A-EC55D1D7D0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pic>
        <p:nvPicPr>
          <p:cNvPr id="36" name="Graphic 35">
            <a:extLst>
              <a:ext uri="{FF2B5EF4-FFF2-40B4-BE49-F238E27FC236}">
                <a16:creationId xmlns:a16="http://schemas.microsoft.com/office/drawing/2014/main" id="{72A89FA9-6243-47E9-B455-B9C5E2442BDE}"/>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4155" t="9533" r="37155" b="18673"/>
          <a:stretch/>
        </p:blipFill>
        <p:spPr>
          <a:xfrm>
            <a:off x="0" y="0"/>
            <a:ext cx="3212412" cy="6858000"/>
          </a:xfrm>
          <a:prstGeom prst="rect">
            <a:avLst/>
          </a:prstGeom>
        </p:spPr>
      </p:pic>
      <p:pic>
        <p:nvPicPr>
          <p:cNvPr id="34" name="Graphic 33">
            <a:extLst>
              <a:ext uri="{FF2B5EF4-FFF2-40B4-BE49-F238E27FC236}">
                <a16:creationId xmlns:a16="http://schemas.microsoft.com/office/drawing/2014/main" id="{1769154C-8482-41D4-8ADF-0FE51BC656E7}"/>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418" r="29054"/>
          <a:stretch/>
        </p:blipFill>
        <p:spPr>
          <a:xfrm>
            <a:off x="1" y="0"/>
            <a:ext cx="3212412" cy="6858000"/>
          </a:xfrm>
          <a:prstGeom prst="rect">
            <a:avLst/>
          </a:prstGeom>
        </p:spPr>
      </p:pic>
      <p:sp>
        <p:nvSpPr>
          <p:cNvPr id="21" name="Text Placeholder 20">
            <a:extLst>
              <a:ext uri="{FF2B5EF4-FFF2-40B4-BE49-F238E27FC236}">
                <a16:creationId xmlns:a16="http://schemas.microsoft.com/office/drawing/2014/main" id="{415CFA4D-35E6-4833-BD09-E185CE271A78}"/>
              </a:ext>
            </a:extLst>
          </p:cNvPr>
          <p:cNvSpPr>
            <a:spLocks noGrp="1"/>
          </p:cNvSpPr>
          <p:nvPr>
            <p:ph type="body" sz="quarter" idx="14" hasCustomPrompt="1"/>
          </p:nvPr>
        </p:nvSpPr>
        <p:spPr>
          <a:xfrm>
            <a:off x="3435668" y="1653209"/>
            <a:ext cx="1271587" cy="1116199"/>
          </a:xfrm>
        </p:spPr>
        <p:txBody>
          <a:bodyPr anchor="t">
            <a:noAutofit/>
          </a:bodyPr>
          <a:lstStyle>
            <a:lvl1pPr marL="0" indent="0" algn="r">
              <a:lnSpc>
                <a:spcPct val="90000"/>
              </a:lnSpc>
              <a:buNone/>
              <a:defRPr sz="6000">
                <a:gradFill>
                  <a:gsLst>
                    <a:gs pos="50400">
                      <a:schemeClr val="accent5"/>
                    </a:gs>
                    <a:gs pos="0">
                      <a:schemeClr val="accent1"/>
                    </a:gs>
                    <a:gs pos="100000">
                      <a:schemeClr val="accent3"/>
                    </a:gs>
                  </a:gsLst>
                  <a:lin ang="17400000" scaled="0"/>
                </a:gradFill>
                <a:latin typeface="+mj-lt"/>
              </a:defRPr>
            </a:lvl1pPr>
          </a:lstStyle>
          <a:p>
            <a:pPr lvl="0"/>
            <a:r>
              <a:rPr lang="en-PH" dirty="0"/>
              <a:t>01</a:t>
            </a:r>
          </a:p>
        </p:txBody>
      </p:sp>
      <p:sp>
        <p:nvSpPr>
          <p:cNvPr id="3" name="Text Placeholder 2">
            <a:extLst>
              <a:ext uri="{FF2B5EF4-FFF2-40B4-BE49-F238E27FC236}">
                <a16:creationId xmlns:a16="http://schemas.microsoft.com/office/drawing/2014/main" id="{E98C244E-1630-4636-8241-4A9184E4821E}"/>
              </a:ext>
            </a:extLst>
          </p:cNvPr>
          <p:cNvSpPr>
            <a:spLocks noGrp="1"/>
          </p:cNvSpPr>
          <p:nvPr>
            <p:ph type="body" idx="1" hasCustomPrompt="1"/>
          </p:nvPr>
        </p:nvSpPr>
        <p:spPr>
          <a:xfrm>
            <a:off x="4874895" y="3835038"/>
            <a:ext cx="6982934" cy="1116000"/>
          </a:xfrm>
        </p:spPr>
        <p:txBody>
          <a:bodyPr>
            <a:noAutofit/>
          </a:bodyPr>
          <a:lstStyle>
            <a:lvl1pPr marL="0" indent="0">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short description here</a:t>
            </a:r>
          </a:p>
        </p:txBody>
      </p:sp>
      <p:sp>
        <p:nvSpPr>
          <p:cNvPr id="2" name="Title 1">
            <a:extLst>
              <a:ext uri="{FF2B5EF4-FFF2-40B4-BE49-F238E27FC236}">
                <a16:creationId xmlns:a16="http://schemas.microsoft.com/office/drawing/2014/main" id="{E63EC008-453E-4EE1-8089-2B5DD3CEEEAF}"/>
              </a:ext>
            </a:extLst>
          </p:cNvPr>
          <p:cNvSpPr>
            <a:spLocks noGrp="1"/>
          </p:cNvSpPr>
          <p:nvPr>
            <p:ph type="title" hasCustomPrompt="1"/>
          </p:nvPr>
        </p:nvSpPr>
        <p:spPr>
          <a:xfrm>
            <a:off x="4874894" y="1653209"/>
            <a:ext cx="6975495" cy="1964407"/>
          </a:xfrm>
        </p:spPr>
        <p:txBody>
          <a:bodyPr anchor="t">
            <a:noAutofit/>
          </a:bodyPr>
          <a:lstStyle>
            <a:lvl1pPr>
              <a:lnSpc>
                <a:spcPct val="90000"/>
              </a:lnSpc>
              <a:defRPr sz="6000">
                <a:solidFill>
                  <a:schemeClr val="tx1"/>
                </a:solidFill>
              </a:defRPr>
            </a:lvl1pPr>
          </a:lstStyle>
          <a:p>
            <a:r>
              <a:rPr lang="en-US" dirty="0"/>
              <a:t>Add section name here</a:t>
            </a:r>
            <a:endParaRPr lang="en-PH" dirty="0"/>
          </a:p>
        </p:txBody>
      </p:sp>
      <p:cxnSp>
        <p:nvCxnSpPr>
          <p:cNvPr id="12" name="Straight Connector 11">
            <a:extLst>
              <a:ext uri="{FF2B5EF4-FFF2-40B4-BE49-F238E27FC236}">
                <a16:creationId xmlns:a16="http://schemas.microsoft.com/office/drawing/2014/main" id="{77983BCF-FC95-4E75-BB87-4F286E4A52E1}"/>
              </a:ext>
            </a:extLst>
          </p:cNvPr>
          <p:cNvCxnSpPr>
            <a:cxnSpLocks/>
          </p:cNvCxnSpPr>
          <p:nvPr userDrawn="1"/>
        </p:nvCxnSpPr>
        <p:spPr>
          <a:xfrm>
            <a:off x="4994165" y="3538640"/>
            <a:ext cx="972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52E85A47-3BBC-7EA4-CF5A-DBE8ECF470D7}"/>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2442604319"/>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with List and Number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57E9CB1-91A0-4D76-B461-CB37853A174D}"/>
              </a:ext>
            </a:extLst>
          </p:cNvPr>
          <p:cNvSpPr>
            <a:spLocks noGrp="1"/>
          </p:cNvSpPr>
          <p:nvPr>
            <p:ph type="body" sz="quarter" idx="46" hasCustomPrompt="1"/>
          </p:nvPr>
        </p:nvSpPr>
        <p:spPr>
          <a:xfrm>
            <a:off x="347663" y="1995488"/>
            <a:ext cx="5675312" cy="2881312"/>
          </a:xfrm>
          <a:solidFill>
            <a:schemeClr val="tx2"/>
          </a:solidFill>
        </p:spPr>
        <p:txBody>
          <a:bodyPr>
            <a:noAutofit/>
          </a:bodyPr>
          <a:lstStyle>
            <a:lvl1pPr marL="0" indent="0">
              <a:buNone/>
              <a:defRPr>
                <a:solidFill>
                  <a:schemeClr val="tx2"/>
                </a:solidFill>
              </a:defRPr>
            </a:lvl1pPr>
          </a:lstStyle>
          <a:p>
            <a:pPr lvl="0"/>
            <a:r>
              <a:rPr lang="en-PH" dirty="0"/>
              <a:t> </a:t>
            </a:r>
          </a:p>
        </p:txBody>
      </p:sp>
      <p:sp>
        <p:nvSpPr>
          <p:cNvPr id="7" name="Content Placeholder 6">
            <a:extLst>
              <a:ext uri="{FF2B5EF4-FFF2-40B4-BE49-F238E27FC236}">
                <a16:creationId xmlns:a16="http://schemas.microsoft.com/office/drawing/2014/main" id="{A79899F3-D03D-4996-BB35-752E53CC9440}"/>
              </a:ext>
            </a:extLst>
          </p:cNvPr>
          <p:cNvSpPr>
            <a:spLocks noGrp="1"/>
          </p:cNvSpPr>
          <p:nvPr>
            <p:ph sz="quarter" idx="48" hasCustomPrompt="1"/>
          </p:nvPr>
        </p:nvSpPr>
        <p:spPr>
          <a:xfrm>
            <a:off x="485775" y="2941638"/>
            <a:ext cx="5364000" cy="18000"/>
          </a:xfrm>
          <a:solidFill>
            <a:schemeClr val="tx1">
              <a:lumMod val="50000"/>
              <a:lumOff val="50000"/>
            </a:schemeClr>
          </a:solidFill>
        </p:spPr>
        <p:txBody>
          <a:bodyPr>
            <a:noAutofit/>
          </a:bodyPr>
          <a:lstStyle>
            <a:lvl1pPr marL="0" indent="0">
              <a:buNone/>
              <a:defRPr/>
            </a:lvl1pPr>
          </a:lstStyle>
          <a:p>
            <a:pPr lvl="0"/>
            <a:r>
              <a:rPr lang="en-PH" dirty="0"/>
              <a:t> </a:t>
            </a:r>
          </a:p>
        </p:txBody>
      </p:sp>
      <p:sp>
        <p:nvSpPr>
          <p:cNvPr id="5" name="Text Placeholder 4">
            <a:extLst>
              <a:ext uri="{FF2B5EF4-FFF2-40B4-BE49-F238E27FC236}">
                <a16:creationId xmlns:a16="http://schemas.microsoft.com/office/drawing/2014/main" id="{FD9DB631-E52D-4C1D-9782-4989D084F154}"/>
              </a:ext>
            </a:extLst>
          </p:cNvPr>
          <p:cNvSpPr>
            <a:spLocks noGrp="1"/>
          </p:cNvSpPr>
          <p:nvPr>
            <p:ph type="body" sz="quarter" idx="47" hasCustomPrompt="1"/>
          </p:nvPr>
        </p:nvSpPr>
        <p:spPr>
          <a:xfrm>
            <a:off x="6182887" y="1995488"/>
            <a:ext cx="5672137" cy="2879725"/>
          </a:xfrm>
          <a:solidFill>
            <a:schemeClr val="tx2"/>
          </a:solidFill>
        </p:spPr>
        <p:txBody>
          <a:bodyPr>
            <a:noAutofit/>
          </a:bodyPr>
          <a:lstStyle>
            <a:lvl1pPr marL="0" indent="0">
              <a:buNone/>
              <a:defRPr>
                <a:solidFill>
                  <a:schemeClr val="tx2"/>
                </a:solidFill>
              </a:defRPr>
            </a:lvl1pPr>
          </a:lstStyle>
          <a:p>
            <a:pPr lvl="0"/>
            <a:r>
              <a:rPr lang="en-PH" dirty="0"/>
              <a:t> </a:t>
            </a:r>
          </a:p>
        </p:txBody>
      </p:sp>
      <p:sp>
        <p:nvSpPr>
          <p:cNvPr id="16" name="TextBox 15">
            <a:extLst>
              <a:ext uri="{FF2B5EF4-FFF2-40B4-BE49-F238E27FC236}">
                <a16:creationId xmlns:a16="http://schemas.microsoft.com/office/drawing/2014/main" id="{FDC16822-B044-42FE-9FF7-E4C0F8B988B1}"/>
              </a:ext>
            </a:extLst>
          </p:cNvPr>
          <p:cNvSpPr txBox="1"/>
          <p:nvPr userDrawn="1"/>
        </p:nvSpPr>
        <p:spPr>
          <a:xfrm>
            <a:off x="5074257" y="6314036"/>
            <a:ext cx="2043485" cy="276999"/>
          </a:xfrm>
          <a:prstGeom prst="rect">
            <a:avLst/>
          </a:prstGeom>
          <a:noFill/>
        </p:spPr>
        <p:txBody>
          <a:bodyPr wrap="square" rtlCol="0">
            <a:noAutofit/>
          </a:bodyPr>
          <a:lstStyle/>
          <a:p>
            <a:pPr algn="ctr"/>
            <a:r>
              <a:rPr lang="en-PH" sz="1200" spc="300" dirty="0">
                <a:solidFill>
                  <a:schemeClr val="bg1">
                    <a:lumMod val="75000"/>
                  </a:schemeClr>
                </a:solidFill>
                <a:latin typeface="Onest" pitchFamily="2" charset="0"/>
              </a:rPr>
              <a:t>CONFIDENTIAL</a:t>
            </a:r>
          </a:p>
        </p:txBody>
      </p:sp>
      <p:sp>
        <p:nvSpPr>
          <p:cNvPr id="12" name="Title 1">
            <a:extLst>
              <a:ext uri="{FF2B5EF4-FFF2-40B4-BE49-F238E27FC236}">
                <a16:creationId xmlns:a16="http://schemas.microsoft.com/office/drawing/2014/main" id="{38D37665-E55E-421E-9FD1-0103FAE006DA}"/>
              </a:ext>
            </a:extLst>
          </p:cNvPr>
          <p:cNvSpPr>
            <a:spLocks noGrp="1"/>
          </p:cNvSpPr>
          <p:nvPr>
            <p:ph type="title" hasCustomPrompt="1"/>
          </p:nvPr>
        </p:nvSpPr>
        <p:spPr>
          <a:xfrm>
            <a:off x="348388" y="698383"/>
            <a:ext cx="11502001" cy="657977"/>
          </a:xfrm>
        </p:spPr>
        <p:txBody>
          <a:bodyPr anchor="t">
            <a:noAutofit/>
          </a:bodyPr>
          <a:lstStyle>
            <a:lvl1pPr>
              <a:defRPr sz="4000"/>
            </a:lvl1pPr>
          </a:lstStyle>
          <a:p>
            <a:r>
              <a:rPr lang="en-US" dirty="0"/>
              <a:t>Add page title here</a:t>
            </a:r>
            <a:endParaRPr lang="en-PH" dirty="0"/>
          </a:p>
        </p:txBody>
      </p:sp>
      <p:sp>
        <p:nvSpPr>
          <p:cNvPr id="13" name="Subtitle 2">
            <a:extLst>
              <a:ext uri="{FF2B5EF4-FFF2-40B4-BE49-F238E27FC236}">
                <a16:creationId xmlns:a16="http://schemas.microsoft.com/office/drawing/2014/main" id="{A4EA1898-B452-435C-AB57-52E94A6FD216}"/>
              </a:ext>
            </a:extLst>
          </p:cNvPr>
          <p:cNvSpPr>
            <a:spLocks noGrp="1"/>
          </p:cNvSpPr>
          <p:nvPr>
            <p:ph type="subTitle" idx="33" hasCustomPrompt="1"/>
          </p:nvPr>
        </p:nvSpPr>
        <p:spPr>
          <a:xfrm>
            <a:off x="341540" y="296863"/>
            <a:ext cx="11502001" cy="432000"/>
          </a:xfrm>
        </p:spPr>
        <p:txBody>
          <a:bodyPr>
            <a:noAutofit/>
          </a:bodyPr>
          <a:lstStyle>
            <a:lvl1pPr marL="0" indent="0" algn="l">
              <a:buNone/>
              <a:defRPr sz="1200" b="0" spc="3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20" name="Text Placeholder 3">
            <a:extLst>
              <a:ext uri="{FF2B5EF4-FFF2-40B4-BE49-F238E27FC236}">
                <a16:creationId xmlns:a16="http://schemas.microsoft.com/office/drawing/2014/main" id="{F32D9F04-DB59-4959-B662-BDEBE72CC622}"/>
              </a:ext>
            </a:extLst>
          </p:cNvPr>
          <p:cNvSpPr>
            <a:spLocks noGrp="1"/>
          </p:cNvSpPr>
          <p:nvPr>
            <p:ph type="body" sz="half" idx="32" hasCustomPrompt="1"/>
          </p:nvPr>
        </p:nvSpPr>
        <p:spPr>
          <a:xfrm>
            <a:off x="1209227" y="2172339"/>
            <a:ext cx="4644000" cy="575999"/>
          </a:xfrm>
        </p:spPr>
        <p:txBody>
          <a:bodyPr anchor="ctr">
            <a:noAutofit/>
          </a:bodyPr>
          <a:lstStyle>
            <a:lvl1pPr marL="0" indent="0">
              <a:lnSpc>
                <a:spcPct val="100000"/>
              </a:lnSpc>
              <a:buNone/>
              <a:defRPr sz="20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subheading here</a:t>
            </a:r>
          </a:p>
        </p:txBody>
      </p:sp>
      <p:sp>
        <p:nvSpPr>
          <p:cNvPr id="22" name="Text Placeholder 3">
            <a:extLst>
              <a:ext uri="{FF2B5EF4-FFF2-40B4-BE49-F238E27FC236}">
                <a16:creationId xmlns:a16="http://schemas.microsoft.com/office/drawing/2014/main" id="{1117EC84-400F-47B3-ACA3-29466598738E}"/>
              </a:ext>
            </a:extLst>
          </p:cNvPr>
          <p:cNvSpPr>
            <a:spLocks noGrp="1"/>
          </p:cNvSpPr>
          <p:nvPr>
            <p:ph type="body" sz="half" idx="35" hasCustomPrompt="1"/>
          </p:nvPr>
        </p:nvSpPr>
        <p:spPr>
          <a:xfrm>
            <a:off x="1209227" y="3145546"/>
            <a:ext cx="4644000" cy="575999"/>
          </a:xfrm>
        </p:spPr>
        <p:txBody>
          <a:bodyPr anchor="ctr">
            <a:noAutofit/>
          </a:bodyPr>
          <a:lstStyle>
            <a:lvl1pPr marL="0" indent="0">
              <a:lnSpc>
                <a:spcPct val="100000"/>
              </a:lnSpc>
              <a:buNone/>
              <a:defRPr sz="20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subheading here</a:t>
            </a:r>
          </a:p>
        </p:txBody>
      </p:sp>
      <p:sp>
        <p:nvSpPr>
          <p:cNvPr id="25" name="Text Placeholder 3">
            <a:extLst>
              <a:ext uri="{FF2B5EF4-FFF2-40B4-BE49-F238E27FC236}">
                <a16:creationId xmlns:a16="http://schemas.microsoft.com/office/drawing/2014/main" id="{08E86E67-73AB-4C41-94FE-4FB2ABEBA7A4}"/>
              </a:ext>
            </a:extLst>
          </p:cNvPr>
          <p:cNvSpPr>
            <a:spLocks noGrp="1"/>
          </p:cNvSpPr>
          <p:nvPr>
            <p:ph type="body" sz="half" idx="37" hasCustomPrompt="1"/>
          </p:nvPr>
        </p:nvSpPr>
        <p:spPr>
          <a:xfrm>
            <a:off x="1209227" y="4118752"/>
            <a:ext cx="4644000" cy="575999"/>
          </a:xfrm>
        </p:spPr>
        <p:txBody>
          <a:bodyPr anchor="ctr">
            <a:noAutofit/>
          </a:bodyPr>
          <a:lstStyle>
            <a:lvl1pPr marL="0" indent="0">
              <a:lnSpc>
                <a:spcPct val="100000"/>
              </a:lnSpc>
              <a:buNone/>
              <a:defRPr sz="20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subheading here</a:t>
            </a:r>
          </a:p>
        </p:txBody>
      </p:sp>
      <p:sp>
        <p:nvSpPr>
          <p:cNvPr id="29" name="Text Placeholder 3">
            <a:extLst>
              <a:ext uri="{FF2B5EF4-FFF2-40B4-BE49-F238E27FC236}">
                <a16:creationId xmlns:a16="http://schemas.microsoft.com/office/drawing/2014/main" id="{8A028A66-3C66-43AF-8BCC-DE49F8FC0DC1}"/>
              </a:ext>
            </a:extLst>
          </p:cNvPr>
          <p:cNvSpPr>
            <a:spLocks noGrp="1"/>
          </p:cNvSpPr>
          <p:nvPr>
            <p:ph type="body" sz="half" idx="41" hasCustomPrompt="1"/>
          </p:nvPr>
        </p:nvSpPr>
        <p:spPr>
          <a:xfrm>
            <a:off x="7069007" y="2172339"/>
            <a:ext cx="4644000" cy="575999"/>
          </a:xfrm>
        </p:spPr>
        <p:txBody>
          <a:bodyPr anchor="ctr">
            <a:noAutofit/>
          </a:bodyPr>
          <a:lstStyle>
            <a:lvl1pPr marL="0" indent="0">
              <a:lnSpc>
                <a:spcPct val="100000"/>
              </a:lnSpc>
              <a:buNone/>
              <a:defRPr sz="20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subheading here</a:t>
            </a:r>
          </a:p>
        </p:txBody>
      </p:sp>
      <p:sp>
        <p:nvSpPr>
          <p:cNvPr id="31" name="Text Placeholder 3">
            <a:extLst>
              <a:ext uri="{FF2B5EF4-FFF2-40B4-BE49-F238E27FC236}">
                <a16:creationId xmlns:a16="http://schemas.microsoft.com/office/drawing/2014/main" id="{F1E18FFF-0711-4E6C-9896-6D3C0EEFCE6C}"/>
              </a:ext>
            </a:extLst>
          </p:cNvPr>
          <p:cNvSpPr>
            <a:spLocks noGrp="1"/>
          </p:cNvSpPr>
          <p:nvPr>
            <p:ph type="body" sz="half" idx="43" hasCustomPrompt="1"/>
          </p:nvPr>
        </p:nvSpPr>
        <p:spPr>
          <a:xfrm>
            <a:off x="7069007" y="3145546"/>
            <a:ext cx="4644000" cy="575999"/>
          </a:xfrm>
        </p:spPr>
        <p:txBody>
          <a:bodyPr anchor="ctr">
            <a:noAutofit/>
          </a:bodyPr>
          <a:lstStyle>
            <a:lvl1pPr marL="0" indent="0">
              <a:lnSpc>
                <a:spcPct val="100000"/>
              </a:lnSpc>
              <a:buNone/>
              <a:defRPr sz="20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subheading here</a:t>
            </a:r>
          </a:p>
        </p:txBody>
      </p:sp>
      <p:sp>
        <p:nvSpPr>
          <p:cNvPr id="33" name="Text Placeholder 3">
            <a:extLst>
              <a:ext uri="{FF2B5EF4-FFF2-40B4-BE49-F238E27FC236}">
                <a16:creationId xmlns:a16="http://schemas.microsoft.com/office/drawing/2014/main" id="{C1332491-0C88-401D-94EE-EE1BFA6570DF}"/>
              </a:ext>
            </a:extLst>
          </p:cNvPr>
          <p:cNvSpPr>
            <a:spLocks noGrp="1"/>
          </p:cNvSpPr>
          <p:nvPr>
            <p:ph type="body" sz="half" idx="45" hasCustomPrompt="1"/>
          </p:nvPr>
        </p:nvSpPr>
        <p:spPr>
          <a:xfrm>
            <a:off x="7069007" y="4118752"/>
            <a:ext cx="4644000" cy="575999"/>
          </a:xfrm>
        </p:spPr>
        <p:txBody>
          <a:bodyPr anchor="ctr">
            <a:noAutofit/>
          </a:bodyPr>
          <a:lstStyle>
            <a:lvl1pPr marL="0" indent="0">
              <a:lnSpc>
                <a:spcPct val="100000"/>
              </a:lnSpc>
              <a:buNone/>
              <a:defRPr sz="20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subheading here</a:t>
            </a:r>
          </a:p>
        </p:txBody>
      </p:sp>
      <p:pic>
        <p:nvPicPr>
          <p:cNvPr id="27" name="Graphic 26">
            <a:extLst>
              <a:ext uri="{FF2B5EF4-FFF2-40B4-BE49-F238E27FC236}">
                <a16:creationId xmlns:a16="http://schemas.microsoft.com/office/drawing/2014/main" id="{448D3AF6-0B59-4C90-BDA7-9CF03069727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69117" y="6344257"/>
            <a:ext cx="1281272" cy="216000"/>
          </a:xfrm>
          <a:prstGeom prst="rect">
            <a:avLst/>
          </a:prstGeom>
        </p:spPr>
      </p:pic>
      <p:sp>
        <p:nvSpPr>
          <p:cNvPr id="34" name="Content Placeholder 6">
            <a:extLst>
              <a:ext uri="{FF2B5EF4-FFF2-40B4-BE49-F238E27FC236}">
                <a16:creationId xmlns:a16="http://schemas.microsoft.com/office/drawing/2014/main" id="{8AA97009-CE20-4240-9BF7-AC1AF920974F}"/>
              </a:ext>
            </a:extLst>
          </p:cNvPr>
          <p:cNvSpPr>
            <a:spLocks noGrp="1"/>
          </p:cNvSpPr>
          <p:nvPr>
            <p:ph sz="quarter" idx="49" hasCustomPrompt="1"/>
          </p:nvPr>
        </p:nvSpPr>
        <p:spPr>
          <a:xfrm>
            <a:off x="503319" y="3896788"/>
            <a:ext cx="5364000" cy="18000"/>
          </a:xfrm>
          <a:solidFill>
            <a:schemeClr val="tx1">
              <a:lumMod val="50000"/>
              <a:lumOff val="50000"/>
            </a:schemeClr>
          </a:solidFill>
        </p:spPr>
        <p:txBody>
          <a:bodyPr>
            <a:noAutofit/>
          </a:bodyPr>
          <a:lstStyle>
            <a:lvl1pPr marL="0" indent="0">
              <a:buNone/>
              <a:defRPr/>
            </a:lvl1pPr>
          </a:lstStyle>
          <a:p>
            <a:pPr lvl="0"/>
            <a:r>
              <a:rPr lang="en-PH" dirty="0"/>
              <a:t> </a:t>
            </a:r>
          </a:p>
        </p:txBody>
      </p:sp>
      <p:sp>
        <p:nvSpPr>
          <p:cNvPr id="35" name="Content Placeholder 6">
            <a:extLst>
              <a:ext uri="{FF2B5EF4-FFF2-40B4-BE49-F238E27FC236}">
                <a16:creationId xmlns:a16="http://schemas.microsoft.com/office/drawing/2014/main" id="{B36AEFF4-ADEF-4034-82E1-77946E8D840B}"/>
              </a:ext>
            </a:extLst>
          </p:cNvPr>
          <p:cNvSpPr>
            <a:spLocks noGrp="1"/>
          </p:cNvSpPr>
          <p:nvPr>
            <p:ph sz="quarter" idx="50" hasCustomPrompt="1"/>
          </p:nvPr>
        </p:nvSpPr>
        <p:spPr>
          <a:xfrm>
            <a:off x="6354405" y="2948362"/>
            <a:ext cx="5364000" cy="18000"/>
          </a:xfrm>
          <a:solidFill>
            <a:schemeClr val="tx1">
              <a:lumMod val="50000"/>
              <a:lumOff val="50000"/>
            </a:schemeClr>
          </a:solidFill>
        </p:spPr>
        <p:txBody>
          <a:bodyPr>
            <a:noAutofit/>
          </a:bodyPr>
          <a:lstStyle>
            <a:lvl1pPr marL="0" indent="0">
              <a:buNone/>
              <a:defRPr/>
            </a:lvl1pPr>
          </a:lstStyle>
          <a:p>
            <a:pPr lvl="0"/>
            <a:r>
              <a:rPr lang="en-PH" dirty="0"/>
              <a:t> </a:t>
            </a:r>
          </a:p>
        </p:txBody>
      </p:sp>
      <p:sp>
        <p:nvSpPr>
          <p:cNvPr id="40" name="Content Placeholder 6">
            <a:extLst>
              <a:ext uri="{FF2B5EF4-FFF2-40B4-BE49-F238E27FC236}">
                <a16:creationId xmlns:a16="http://schemas.microsoft.com/office/drawing/2014/main" id="{BC025F83-A831-4E20-8ED8-A353CB778316}"/>
              </a:ext>
            </a:extLst>
          </p:cNvPr>
          <p:cNvSpPr>
            <a:spLocks noGrp="1"/>
          </p:cNvSpPr>
          <p:nvPr>
            <p:ph sz="quarter" idx="51" hasCustomPrompt="1"/>
          </p:nvPr>
        </p:nvSpPr>
        <p:spPr>
          <a:xfrm>
            <a:off x="6371949" y="3903512"/>
            <a:ext cx="5364000" cy="18000"/>
          </a:xfrm>
          <a:solidFill>
            <a:schemeClr val="tx1">
              <a:lumMod val="50000"/>
              <a:lumOff val="50000"/>
            </a:schemeClr>
          </a:solidFill>
        </p:spPr>
        <p:txBody>
          <a:bodyPr>
            <a:noAutofit/>
          </a:bodyPr>
          <a:lstStyle>
            <a:lvl1pPr marL="0" indent="0">
              <a:buNone/>
              <a:defRPr/>
            </a:lvl1pPr>
          </a:lstStyle>
          <a:p>
            <a:pPr lvl="0"/>
            <a:r>
              <a:rPr lang="en-PH" dirty="0"/>
              <a:t> </a:t>
            </a:r>
          </a:p>
        </p:txBody>
      </p:sp>
      <p:sp>
        <p:nvSpPr>
          <p:cNvPr id="36" name="Text Placeholder 3">
            <a:extLst>
              <a:ext uri="{FF2B5EF4-FFF2-40B4-BE49-F238E27FC236}">
                <a16:creationId xmlns:a16="http://schemas.microsoft.com/office/drawing/2014/main" id="{1D5E1AAD-87E1-48EF-9495-3A499A28F194}"/>
              </a:ext>
            </a:extLst>
          </p:cNvPr>
          <p:cNvSpPr>
            <a:spLocks noGrp="1"/>
          </p:cNvSpPr>
          <p:nvPr>
            <p:ph type="body" sz="quarter" idx="52" hasCustomPrompt="1"/>
          </p:nvPr>
        </p:nvSpPr>
        <p:spPr>
          <a:xfrm>
            <a:off x="485775" y="2171700"/>
            <a:ext cx="579438" cy="576263"/>
          </a:xfrm>
        </p:spPr>
        <p:txBody>
          <a:bodyPr lIns="90000" tIns="0" bIns="0" anchor="ctr">
            <a:noAutofit/>
          </a:bodyPr>
          <a:lstStyle>
            <a:lvl1pPr marL="0" indent="0">
              <a:lnSpc>
                <a:spcPct val="100000"/>
              </a:lnSpc>
              <a:buNone/>
              <a:defRPr sz="2400">
                <a:gradFill>
                  <a:gsLst>
                    <a:gs pos="48700">
                      <a:schemeClr val="accent5"/>
                    </a:gs>
                    <a:gs pos="0">
                      <a:schemeClr val="accent2"/>
                    </a:gs>
                    <a:gs pos="100000">
                      <a:schemeClr val="accent3"/>
                    </a:gs>
                  </a:gsLst>
                  <a:lin ang="17400000" scaled="0"/>
                </a:gradFill>
                <a:latin typeface="+mj-lt"/>
              </a:defRPr>
            </a:lvl1pPr>
          </a:lstStyle>
          <a:p>
            <a:pPr lvl="0"/>
            <a:r>
              <a:rPr lang="en-PH" dirty="0"/>
              <a:t>01</a:t>
            </a:r>
          </a:p>
        </p:txBody>
      </p:sp>
      <p:sp>
        <p:nvSpPr>
          <p:cNvPr id="37" name="Text Placeholder 3">
            <a:extLst>
              <a:ext uri="{FF2B5EF4-FFF2-40B4-BE49-F238E27FC236}">
                <a16:creationId xmlns:a16="http://schemas.microsoft.com/office/drawing/2014/main" id="{3664830A-2781-478F-9C12-3AB911C784E0}"/>
              </a:ext>
            </a:extLst>
          </p:cNvPr>
          <p:cNvSpPr>
            <a:spLocks noGrp="1"/>
          </p:cNvSpPr>
          <p:nvPr>
            <p:ph type="body" sz="quarter" idx="53" hasCustomPrompt="1"/>
          </p:nvPr>
        </p:nvSpPr>
        <p:spPr>
          <a:xfrm>
            <a:off x="485775" y="3141507"/>
            <a:ext cx="579438" cy="576263"/>
          </a:xfrm>
        </p:spPr>
        <p:txBody>
          <a:bodyPr lIns="90000" tIns="0" bIns="0" anchor="ctr">
            <a:noAutofit/>
          </a:bodyPr>
          <a:lstStyle>
            <a:lvl1pPr marL="0" indent="0">
              <a:lnSpc>
                <a:spcPct val="100000"/>
              </a:lnSpc>
              <a:buNone/>
              <a:defRPr sz="2400">
                <a:gradFill>
                  <a:gsLst>
                    <a:gs pos="48700">
                      <a:schemeClr val="accent5"/>
                    </a:gs>
                    <a:gs pos="0">
                      <a:schemeClr val="accent2"/>
                    </a:gs>
                    <a:gs pos="100000">
                      <a:schemeClr val="accent3"/>
                    </a:gs>
                  </a:gsLst>
                  <a:lin ang="17400000" scaled="0"/>
                </a:gradFill>
                <a:latin typeface="+mj-lt"/>
              </a:defRPr>
            </a:lvl1pPr>
          </a:lstStyle>
          <a:p>
            <a:pPr lvl="0"/>
            <a:r>
              <a:rPr lang="en-PH" dirty="0"/>
              <a:t>01</a:t>
            </a:r>
          </a:p>
        </p:txBody>
      </p:sp>
      <p:sp>
        <p:nvSpPr>
          <p:cNvPr id="38" name="Text Placeholder 3">
            <a:extLst>
              <a:ext uri="{FF2B5EF4-FFF2-40B4-BE49-F238E27FC236}">
                <a16:creationId xmlns:a16="http://schemas.microsoft.com/office/drawing/2014/main" id="{53C2E4E7-BF0A-4CEC-B242-3CC152D5594B}"/>
              </a:ext>
            </a:extLst>
          </p:cNvPr>
          <p:cNvSpPr>
            <a:spLocks noGrp="1"/>
          </p:cNvSpPr>
          <p:nvPr>
            <p:ph type="body" sz="quarter" idx="54" hasCustomPrompt="1"/>
          </p:nvPr>
        </p:nvSpPr>
        <p:spPr>
          <a:xfrm>
            <a:off x="485619" y="4118752"/>
            <a:ext cx="579438" cy="576263"/>
          </a:xfrm>
        </p:spPr>
        <p:txBody>
          <a:bodyPr lIns="90000" tIns="0" bIns="0" anchor="ctr">
            <a:noAutofit/>
          </a:bodyPr>
          <a:lstStyle>
            <a:lvl1pPr marL="0" indent="0">
              <a:lnSpc>
                <a:spcPct val="100000"/>
              </a:lnSpc>
              <a:buNone/>
              <a:defRPr sz="2400">
                <a:gradFill>
                  <a:gsLst>
                    <a:gs pos="48700">
                      <a:schemeClr val="accent5"/>
                    </a:gs>
                    <a:gs pos="0">
                      <a:schemeClr val="accent2"/>
                    </a:gs>
                    <a:gs pos="100000">
                      <a:schemeClr val="accent3"/>
                    </a:gs>
                  </a:gsLst>
                  <a:lin ang="17400000" scaled="0"/>
                </a:gradFill>
                <a:latin typeface="+mj-lt"/>
              </a:defRPr>
            </a:lvl1pPr>
          </a:lstStyle>
          <a:p>
            <a:pPr lvl="0"/>
            <a:r>
              <a:rPr lang="en-PH" dirty="0"/>
              <a:t>01</a:t>
            </a:r>
          </a:p>
        </p:txBody>
      </p:sp>
      <p:sp>
        <p:nvSpPr>
          <p:cNvPr id="39" name="Text Placeholder 3">
            <a:extLst>
              <a:ext uri="{FF2B5EF4-FFF2-40B4-BE49-F238E27FC236}">
                <a16:creationId xmlns:a16="http://schemas.microsoft.com/office/drawing/2014/main" id="{DB305D96-6A52-4CF4-9FA7-C6BA03D026AC}"/>
              </a:ext>
            </a:extLst>
          </p:cNvPr>
          <p:cNvSpPr>
            <a:spLocks noGrp="1"/>
          </p:cNvSpPr>
          <p:nvPr>
            <p:ph type="body" sz="quarter" idx="55" hasCustomPrompt="1"/>
          </p:nvPr>
        </p:nvSpPr>
        <p:spPr>
          <a:xfrm>
            <a:off x="6368992" y="2171700"/>
            <a:ext cx="579438" cy="576263"/>
          </a:xfrm>
        </p:spPr>
        <p:txBody>
          <a:bodyPr lIns="90000" tIns="0" bIns="0" anchor="ctr">
            <a:noAutofit/>
          </a:bodyPr>
          <a:lstStyle>
            <a:lvl1pPr marL="0" indent="0">
              <a:lnSpc>
                <a:spcPct val="100000"/>
              </a:lnSpc>
              <a:buNone/>
              <a:defRPr sz="2400">
                <a:gradFill>
                  <a:gsLst>
                    <a:gs pos="48700">
                      <a:schemeClr val="accent5"/>
                    </a:gs>
                    <a:gs pos="0">
                      <a:schemeClr val="accent2"/>
                    </a:gs>
                    <a:gs pos="100000">
                      <a:schemeClr val="accent3"/>
                    </a:gs>
                  </a:gsLst>
                  <a:lin ang="17400000" scaled="0"/>
                </a:gradFill>
                <a:latin typeface="+mj-lt"/>
              </a:defRPr>
            </a:lvl1pPr>
          </a:lstStyle>
          <a:p>
            <a:pPr lvl="0"/>
            <a:r>
              <a:rPr lang="en-PH" dirty="0"/>
              <a:t>01</a:t>
            </a:r>
          </a:p>
        </p:txBody>
      </p:sp>
      <p:sp>
        <p:nvSpPr>
          <p:cNvPr id="41" name="Text Placeholder 3">
            <a:extLst>
              <a:ext uri="{FF2B5EF4-FFF2-40B4-BE49-F238E27FC236}">
                <a16:creationId xmlns:a16="http://schemas.microsoft.com/office/drawing/2014/main" id="{6A5DDF75-E8BB-48B6-9FA9-8749B979C5EE}"/>
              </a:ext>
            </a:extLst>
          </p:cNvPr>
          <p:cNvSpPr>
            <a:spLocks noGrp="1"/>
          </p:cNvSpPr>
          <p:nvPr>
            <p:ph type="body" sz="quarter" idx="56" hasCustomPrompt="1"/>
          </p:nvPr>
        </p:nvSpPr>
        <p:spPr>
          <a:xfrm>
            <a:off x="6368992" y="3141507"/>
            <a:ext cx="579438" cy="576263"/>
          </a:xfrm>
        </p:spPr>
        <p:txBody>
          <a:bodyPr lIns="90000" tIns="0" bIns="0" anchor="ctr">
            <a:noAutofit/>
          </a:bodyPr>
          <a:lstStyle>
            <a:lvl1pPr marL="0" indent="0">
              <a:lnSpc>
                <a:spcPct val="100000"/>
              </a:lnSpc>
              <a:buNone/>
              <a:defRPr sz="2400">
                <a:gradFill>
                  <a:gsLst>
                    <a:gs pos="48700">
                      <a:schemeClr val="accent5"/>
                    </a:gs>
                    <a:gs pos="0">
                      <a:schemeClr val="accent2"/>
                    </a:gs>
                    <a:gs pos="100000">
                      <a:schemeClr val="accent3"/>
                    </a:gs>
                  </a:gsLst>
                  <a:lin ang="17400000" scaled="0"/>
                </a:gradFill>
                <a:latin typeface="+mj-lt"/>
              </a:defRPr>
            </a:lvl1pPr>
          </a:lstStyle>
          <a:p>
            <a:pPr lvl="0"/>
            <a:r>
              <a:rPr lang="en-PH" dirty="0"/>
              <a:t>01</a:t>
            </a:r>
          </a:p>
        </p:txBody>
      </p:sp>
      <p:sp>
        <p:nvSpPr>
          <p:cNvPr id="42" name="Text Placeholder 3">
            <a:extLst>
              <a:ext uri="{FF2B5EF4-FFF2-40B4-BE49-F238E27FC236}">
                <a16:creationId xmlns:a16="http://schemas.microsoft.com/office/drawing/2014/main" id="{380C7F1D-03EC-412A-A85B-0DDED4FD7AE5}"/>
              </a:ext>
            </a:extLst>
          </p:cNvPr>
          <p:cNvSpPr>
            <a:spLocks noGrp="1"/>
          </p:cNvSpPr>
          <p:nvPr>
            <p:ph type="body" sz="quarter" idx="57" hasCustomPrompt="1"/>
          </p:nvPr>
        </p:nvSpPr>
        <p:spPr>
          <a:xfrm>
            <a:off x="6368836" y="4118752"/>
            <a:ext cx="579438" cy="576263"/>
          </a:xfrm>
        </p:spPr>
        <p:txBody>
          <a:bodyPr lIns="90000" tIns="0" bIns="0" anchor="ctr">
            <a:noAutofit/>
          </a:bodyPr>
          <a:lstStyle>
            <a:lvl1pPr marL="0" indent="0">
              <a:lnSpc>
                <a:spcPct val="100000"/>
              </a:lnSpc>
              <a:buNone/>
              <a:defRPr sz="2400">
                <a:gradFill>
                  <a:gsLst>
                    <a:gs pos="48700">
                      <a:schemeClr val="accent5"/>
                    </a:gs>
                    <a:gs pos="0">
                      <a:schemeClr val="accent2"/>
                    </a:gs>
                    <a:gs pos="100000">
                      <a:schemeClr val="accent3"/>
                    </a:gs>
                  </a:gsLst>
                  <a:lin ang="17400000" scaled="0"/>
                </a:gradFill>
                <a:latin typeface="+mj-lt"/>
              </a:defRPr>
            </a:lvl1pPr>
          </a:lstStyle>
          <a:p>
            <a:pPr lvl="0"/>
            <a:r>
              <a:rPr lang="en-PH" dirty="0"/>
              <a:t>01</a:t>
            </a:r>
          </a:p>
        </p:txBody>
      </p:sp>
      <p:sp>
        <p:nvSpPr>
          <p:cNvPr id="4" name="Slide Number Placeholder 5">
            <a:extLst>
              <a:ext uri="{FF2B5EF4-FFF2-40B4-BE49-F238E27FC236}">
                <a16:creationId xmlns:a16="http://schemas.microsoft.com/office/drawing/2014/main" id="{F38698CE-83E3-C3F2-23B3-C3E25EE67C54}"/>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635990740"/>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With One Imag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A01B94E-ADF7-4474-AC42-5B4064C944B6}"/>
              </a:ext>
            </a:extLst>
          </p:cNvPr>
          <p:cNvSpPr/>
          <p:nvPr userDrawn="1"/>
        </p:nvSpPr>
        <p:spPr>
          <a:xfrm>
            <a:off x="9696450" y="0"/>
            <a:ext cx="24955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PH" dirty="0"/>
          </a:p>
        </p:txBody>
      </p:sp>
      <p:sp>
        <p:nvSpPr>
          <p:cNvPr id="11" name="Picture Placeholder 10">
            <a:extLst>
              <a:ext uri="{FF2B5EF4-FFF2-40B4-BE49-F238E27FC236}">
                <a16:creationId xmlns:a16="http://schemas.microsoft.com/office/drawing/2014/main" id="{E29F8995-5E79-4D07-A73F-7F5AF142B1A0}"/>
              </a:ext>
            </a:extLst>
          </p:cNvPr>
          <p:cNvSpPr>
            <a:spLocks noGrp="1"/>
          </p:cNvSpPr>
          <p:nvPr>
            <p:ph type="pic" sz="quarter" idx="14" hasCustomPrompt="1"/>
          </p:nvPr>
        </p:nvSpPr>
        <p:spPr>
          <a:xfrm>
            <a:off x="4945380" y="765000"/>
            <a:ext cx="6908259" cy="5328000"/>
          </a:xfrm>
          <a:solidFill>
            <a:schemeClr val="tx2">
              <a:lumMod val="60000"/>
              <a:lumOff val="40000"/>
            </a:schemeClr>
          </a:solidFill>
        </p:spPr>
        <p:txBody>
          <a:bodyPr anchor="ctr">
            <a:noAutofit/>
          </a:bodyPr>
          <a:lstStyle>
            <a:lvl1pPr marL="0" indent="0" algn="ctr">
              <a:buNone/>
              <a:defRPr>
                <a:solidFill>
                  <a:schemeClr val="bg2">
                    <a:lumMod val="50000"/>
                  </a:schemeClr>
                </a:solidFill>
              </a:defRPr>
            </a:lvl1pPr>
          </a:lstStyle>
          <a:p>
            <a:r>
              <a:rPr lang="en-PH" dirty="0"/>
              <a:t>Click to add image</a:t>
            </a:r>
          </a:p>
        </p:txBody>
      </p:sp>
      <p:sp>
        <p:nvSpPr>
          <p:cNvPr id="16" name="TextBox 15">
            <a:extLst>
              <a:ext uri="{FF2B5EF4-FFF2-40B4-BE49-F238E27FC236}">
                <a16:creationId xmlns:a16="http://schemas.microsoft.com/office/drawing/2014/main" id="{C9E1D6EE-6D88-45F3-A356-28871EDB1027}"/>
              </a:ext>
            </a:extLst>
          </p:cNvPr>
          <p:cNvSpPr txBox="1"/>
          <p:nvPr userDrawn="1"/>
        </p:nvSpPr>
        <p:spPr>
          <a:xfrm>
            <a:off x="5074257" y="6314036"/>
            <a:ext cx="2043485" cy="276999"/>
          </a:xfrm>
          <a:prstGeom prst="rect">
            <a:avLst/>
          </a:prstGeom>
          <a:noFill/>
        </p:spPr>
        <p:txBody>
          <a:bodyPr wrap="square" rtlCol="0">
            <a:noAutofit/>
          </a:bodyPr>
          <a:lstStyle/>
          <a:p>
            <a:pPr algn="ctr"/>
            <a:r>
              <a:rPr lang="en-PH" sz="1200" spc="300" dirty="0">
                <a:solidFill>
                  <a:schemeClr val="bg1">
                    <a:lumMod val="75000"/>
                  </a:schemeClr>
                </a:solidFill>
                <a:latin typeface="Onest" pitchFamily="2" charset="0"/>
              </a:rPr>
              <a:t>CONFIDENTIAL</a:t>
            </a:r>
          </a:p>
        </p:txBody>
      </p:sp>
      <p:sp>
        <p:nvSpPr>
          <p:cNvPr id="13" name="Title 1">
            <a:extLst>
              <a:ext uri="{FF2B5EF4-FFF2-40B4-BE49-F238E27FC236}">
                <a16:creationId xmlns:a16="http://schemas.microsoft.com/office/drawing/2014/main" id="{19D81E72-22F6-4818-89C4-43E8C0508B60}"/>
              </a:ext>
            </a:extLst>
          </p:cNvPr>
          <p:cNvSpPr>
            <a:spLocks noGrp="1"/>
          </p:cNvSpPr>
          <p:nvPr>
            <p:ph type="title" hasCustomPrompt="1"/>
          </p:nvPr>
        </p:nvSpPr>
        <p:spPr>
          <a:xfrm>
            <a:off x="341540" y="700303"/>
            <a:ext cx="4320000" cy="1600200"/>
          </a:xfrm>
        </p:spPr>
        <p:txBody>
          <a:bodyPr anchor="t">
            <a:noAutofit/>
          </a:bodyPr>
          <a:lstStyle>
            <a:lvl1pPr>
              <a:defRPr sz="4000"/>
            </a:lvl1pPr>
          </a:lstStyle>
          <a:p>
            <a:r>
              <a:rPr lang="en-US" dirty="0"/>
              <a:t>Add page title here</a:t>
            </a:r>
            <a:endParaRPr lang="en-PH" dirty="0"/>
          </a:p>
        </p:txBody>
      </p:sp>
      <p:sp>
        <p:nvSpPr>
          <p:cNvPr id="15" name="Text Placeholder 3">
            <a:extLst>
              <a:ext uri="{FF2B5EF4-FFF2-40B4-BE49-F238E27FC236}">
                <a16:creationId xmlns:a16="http://schemas.microsoft.com/office/drawing/2014/main" id="{CA25744F-6B0D-4BCC-8DC2-8800DC721FBC}"/>
              </a:ext>
            </a:extLst>
          </p:cNvPr>
          <p:cNvSpPr>
            <a:spLocks noGrp="1"/>
          </p:cNvSpPr>
          <p:nvPr>
            <p:ph type="body" sz="half" idx="2" hasCustomPrompt="1"/>
          </p:nvPr>
        </p:nvSpPr>
        <p:spPr>
          <a:xfrm>
            <a:off x="341540" y="3438525"/>
            <a:ext cx="4313423" cy="2412000"/>
          </a:xfrm>
        </p:spPr>
        <p:txBody>
          <a:bodyPr anchor="b">
            <a:noAutofit/>
          </a:bodyPr>
          <a:lstStyle>
            <a:lvl1pPr marL="0" indent="0">
              <a:buNone/>
              <a:defRPr sz="14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sp>
        <p:nvSpPr>
          <p:cNvPr id="20" name="Subtitle 2">
            <a:extLst>
              <a:ext uri="{FF2B5EF4-FFF2-40B4-BE49-F238E27FC236}">
                <a16:creationId xmlns:a16="http://schemas.microsoft.com/office/drawing/2014/main" id="{854C3F95-9617-4661-AFA6-1DEF35358D59}"/>
              </a:ext>
            </a:extLst>
          </p:cNvPr>
          <p:cNvSpPr>
            <a:spLocks noGrp="1"/>
          </p:cNvSpPr>
          <p:nvPr>
            <p:ph type="subTitle" idx="1" hasCustomPrompt="1"/>
          </p:nvPr>
        </p:nvSpPr>
        <p:spPr>
          <a:xfrm>
            <a:off x="341541" y="296863"/>
            <a:ext cx="4311392" cy="432000"/>
          </a:xfrm>
        </p:spPr>
        <p:txBody>
          <a:bodyPr>
            <a:noAutofit/>
          </a:bodyPr>
          <a:lstStyle>
            <a:lvl1pPr marL="0" indent="0" algn="l">
              <a:buNone/>
              <a:defRPr sz="1200" b="0" spc="3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pic>
        <p:nvPicPr>
          <p:cNvPr id="21" name="Graphic 20">
            <a:extLst>
              <a:ext uri="{FF2B5EF4-FFF2-40B4-BE49-F238E27FC236}">
                <a16:creationId xmlns:a16="http://schemas.microsoft.com/office/drawing/2014/main" id="{9F689767-C2FB-49A6-84B6-42050EE6701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69117" y="6344257"/>
            <a:ext cx="1281272" cy="216000"/>
          </a:xfrm>
          <a:prstGeom prst="rect">
            <a:avLst/>
          </a:prstGeom>
        </p:spPr>
      </p:pic>
      <p:sp>
        <p:nvSpPr>
          <p:cNvPr id="3" name="Slide Number Placeholder 5">
            <a:extLst>
              <a:ext uri="{FF2B5EF4-FFF2-40B4-BE49-F238E27FC236}">
                <a16:creationId xmlns:a16="http://schemas.microsoft.com/office/drawing/2014/main" id="{4022AD0A-C60E-CE09-C080-DCE487F524B1}"/>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2726665780"/>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With Two Images and One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6554F8-6DC2-4950-8E39-CA517F0BACD3}"/>
              </a:ext>
            </a:extLst>
          </p:cNvPr>
          <p:cNvSpPr/>
          <p:nvPr userDrawn="1"/>
        </p:nvSpPr>
        <p:spPr>
          <a:xfrm>
            <a:off x="9696450" y="0"/>
            <a:ext cx="24955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PH" dirty="0"/>
          </a:p>
        </p:txBody>
      </p:sp>
      <p:sp>
        <p:nvSpPr>
          <p:cNvPr id="3" name="Picture Placeholder 2">
            <a:extLst>
              <a:ext uri="{FF2B5EF4-FFF2-40B4-BE49-F238E27FC236}">
                <a16:creationId xmlns:a16="http://schemas.microsoft.com/office/drawing/2014/main" id="{91BFC617-46E2-497F-8D4F-C4E6486C8B79}"/>
              </a:ext>
            </a:extLst>
          </p:cNvPr>
          <p:cNvSpPr>
            <a:spLocks noGrp="1"/>
          </p:cNvSpPr>
          <p:nvPr>
            <p:ph type="pic" idx="1"/>
          </p:nvPr>
        </p:nvSpPr>
        <p:spPr>
          <a:xfrm>
            <a:off x="4945380" y="3474000"/>
            <a:ext cx="6911658" cy="3384000"/>
          </a:xfrm>
          <a:solidFill>
            <a:schemeClr val="tx2">
              <a:lumMod val="60000"/>
              <a:lumOff val="40000"/>
            </a:schemeClr>
          </a:solidFill>
        </p:spPr>
        <p:txBody>
          <a:bodyPr anchor="ctr">
            <a:noAutofit/>
          </a:bodyPr>
          <a:lstStyle>
            <a:lvl1pPr marL="0" indent="0" algn="ctr">
              <a:buNone/>
              <a:defRPr sz="14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11" name="Picture Placeholder 2">
            <a:extLst>
              <a:ext uri="{FF2B5EF4-FFF2-40B4-BE49-F238E27FC236}">
                <a16:creationId xmlns:a16="http://schemas.microsoft.com/office/drawing/2014/main" id="{0E99F400-244E-4F1D-8429-8BFCE220F626}"/>
              </a:ext>
            </a:extLst>
          </p:cNvPr>
          <p:cNvSpPr>
            <a:spLocks noGrp="1"/>
          </p:cNvSpPr>
          <p:nvPr>
            <p:ph type="pic" idx="14"/>
          </p:nvPr>
        </p:nvSpPr>
        <p:spPr>
          <a:xfrm>
            <a:off x="4951957" y="0"/>
            <a:ext cx="6905081" cy="3384000"/>
          </a:xfrm>
          <a:solidFill>
            <a:schemeClr val="tx2">
              <a:lumMod val="60000"/>
              <a:lumOff val="40000"/>
            </a:schemeClr>
          </a:solidFill>
        </p:spPr>
        <p:txBody>
          <a:bodyPr anchor="ctr">
            <a:noAutofit/>
          </a:bodyPr>
          <a:lstStyle>
            <a:lvl1pPr marL="0" indent="0" algn="ctr">
              <a:buNone/>
              <a:defRPr sz="1400">
                <a:solidFill>
                  <a:schemeClr val="bg2">
                    <a:lumMod val="50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20" name="TextBox 19">
            <a:extLst>
              <a:ext uri="{FF2B5EF4-FFF2-40B4-BE49-F238E27FC236}">
                <a16:creationId xmlns:a16="http://schemas.microsoft.com/office/drawing/2014/main" id="{5F57CE3F-27A3-4187-957C-97A542FF1F66}"/>
              </a:ext>
            </a:extLst>
          </p:cNvPr>
          <p:cNvSpPr txBox="1"/>
          <p:nvPr userDrawn="1"/>
        </p:nvSpPr>
        <p:spPr>
          <a:xfrm>
            <a:off x="5074257" y="6314036"/>
            <a:ext cx="2043485" cy="276999"/>
          </a:xfrm>
          <a:prstGeom prst="rect">
            <a:avLst/>
          </a:prstGeom>
          <a:noFill/>
        </p:spPr>
        <p:txBody>
          <a:bodyPr wrap="square" rtlCol="0">
            <a:noAutofit/>
          </a:bodyPr>
          <a:lstStyle/>
          <a:p>
            <a:pPr algn="ctr"/>
            <a:r>
              <a:rPr lang="en-PH" sz="1200" spc="300" dirty="0">
                <a:solidFill>
                  <a:schemeClr val="bg1">
                    <a:lumMod val="75000"/>
                  </a:schemeClr>
                </a:solidFill>
                <a:latin typeface="Onest" pitchFamily="2" charset="0"/>
              </a:rPr>
              <a:t>CONFIDENTIAL</a:t>
            </a:r>
          </a:p>
        </p:txBody>
      </p:sp>
      <p:sp>
        <p:nvSpPr>
          <p:cNvPr id="12" name="Title 1">
            <a:extLst>
              <a:ext uri="{FF2B5EF4-FFF2-40B4-BE49-F238E27FC236}">
                <a16:creationId xmlns:a16="http://schemas.microsoft.com/office/drawing/2014/main" id="{D89B60AA-F0D5-4935-AF24-777B165277DE}"/>
              </a:ext>
            </a:extLst>
          </p:cNvPr>
          <p:cNvSpPr>
            <a:spLocks noGrp="1"/>
          </p:cNvSpPr>
          <p:nvPr>
            <p:ph type="title" hasCustomPrompt="1"/>
          </p:nvPr>
        </p:nvSpPr>
        <p:spPr>
          <a:xfrm>
            <a:off x="341540" y="700303"/>
            <a:ext cx="4320000" cy="1600200"/>
          </a:xfrm>
        </p:spPr>
        <p:txBody>
          <a:bodyPr anchor="t">
            <a:noAutofit/>
          </a:bodyPr>
          <a:lstStyle>
            <a:lvl1pPr>
              <a:defRPr sz="4000"/>
            </a:lvl1pPr>
          </a:lstStyle>
          <a:p>
            <a:r>
              <a:rPr lang="en-US" dirty="0"/>
              <a:t>Add page title here</a:t>
            </a:r>
            <a:endParaRPr lang="en-PH" dirty="0"/>
          </a:p>
        </p:txBody>
      </p:sp>
      <p:sp>
        <p:nvSpPr>
          <p:cNvPr id="13" name="Subtitle 2">
            <a:extLst>
              <a:ext uri="{FF2B5EF4-FFF2-40B4-BE49-F238E27FC236}">
                <a16:creationId xmlns:a16="http://schemas.microsoft.com/office/drawing/2014/main" id="{9EF02891-65EF-417E-98B0-F81FEAC919F7}"/>
              </a:ext>
            </a:extLst>
          </p:cNvPr>
          <p:cNvSpPr>
            <a:spLocks noGrp="1"/>
          </p:cNvSpPr>
          <p:nvPr>
            <p:ph type="subTitle" idx="16" hasCustomPrompt="1"/>
          </p:nvPr>
        </p:nvSpPr>
        <p:spPr>
          <a:xfrm>
            <a:off x="341541" y="296863"/>
            <a:ext cx="4311392" cy="432000"/>
          </a:xfrm>
        </p:spPr>
        <p:txBody>
          <a:bodyPr>
            <a:noAutofit/>
          </a:bodyPr>
          <a:lstStyle>
            <a:lvl1pPr marL="0" indent="0" algn="l">
              <a:buNone/>
              <a:defRPr sz="1200" b="0" spc="3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15" name="Text Placeholder 3">
            <a:extLst>
              <a:ext uri="{FF2B5EF4-FFF2-40B4-BE49-F238E27FC236}">
                <a16:creationId xmlns:a16="http://schemas.microsoft.com/office/drawing/2014/main" id="{5F809215-658A-41AC-98F0-7E8D8C1F11E2}"/>
              </a:ext>
            </a:extLst>
          </p:cNvPr>
          <p:cNvSpPr>
            <a:spLocks noGrp="1"/>
          </p:cNvSpPr>
          <p:nvPr>
            <p:ph type="body" sz="half" idx="2" hasCustomPrompt="1"/>
          </p:nvPr>
        </p:nvSpPr>
        <p:spPr>
          <a:xfrm>
            <a:off x="341540" y="3438525"/>
            <a:ext cx="4313423" cy="2412000"/>
          </a:xfrm>
        </p:spPr>
        <p:txBody>
          <a:bodyPr anchor="b">
            <a:noAutofit/>
          </a:bodyPr>
          <a:lstStyle>
            <a:lvl1pPr marL="0" indent="0">
              <a:buNone/>
              <a:defRPr sz="14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pic>
        <p:nvPicPr>
          <p:cNvPr id="16" name="Graphic 15">
            <a:extLst>
              <a:ext uri="{FF2B5EF4-FFF2-40B4-BE49-F238E27FC236}">
                <a16:creationId xmlns:a16="http://schemas.microsoft.com/office/drawing/2014/main" id="{7B70D52E-E00A-452F-8172-9A6D9630D02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69117" y="6344257"/>
            <a:ext cx="1281272" cy="216000"/>
          </a:xfrm>
          <a:prstGeom prst="rect">
            <a:avLst/>
          </a:prstGeom>
        </p:spPr>
      </p:pic>
      <p:sp>
        <p:nvSpPr>
          <p:cNvPr id="4" name="Slide Number Placeholder 5">
            <a:extLst>
              <a:ext uri="{FF2B5EF4-FFF2-40B4-BE49-F238E27FC236}">
                <a16:creationId xmlns:a16="http://schemas.microsoft.com/office/drawing/2014/main" id="{D5292A82-EF13-1DF5-CB7D-1217F60AC8C8}"/>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1025131841"/>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With Three Images and One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FB59600-8FDE-4BAF-B475-F1ECF5819DD5}"/>
              </a:ext>
            </a:extLst>
          </p:cNvPr>
          <p:cNvSpPr/>
          <p:nvPr userDrawn="1"/>
        </p:nvSpPr>
        <p:spPr>
          <a:xfrm>
            <a:off x="0" y="4514850"/>
            <a:ext cx="12192000" cy="2343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PH" dirty="0"/>
          </a:p>
        </p:txBody>
      </p:sp>
      <p:sp>
        <p:nvSpPr>
          <p:cNvPr id="17" name="TextBox 16">
            <a:extLst>
              <a:ext uri="{FF2B5EF4-FFF2-40B4-BE49-F238E27FC236}">
                <a16:creationId xmlns:a16="http://schemas.microsoft.com/office/drawing/2014/main" id="{34AAFD71-D09A-433B-B6B9-F4967633FF67}"/>
              </a:ext>
            </a:extLst>
          </p:cNvPr>
          <p:cNvSpPr txBox="1"/>
          <p:nvPr userDrawn="1"/>
        </p:nvSpPr>
        <p:spPr>
          <a:xfrm>
            <a:off x="5074257" y="6314036"/>
            <a:ext cx="2043485" cy="276999"/>
          </a:xfrm>
          <a:prstGeom prst="rect">
            <a:avLst/>
          </a:prstGeom>
          <a:noFill/>
        </p:spPr>
        <p:txBody>
          <a:bodyPr wrap="square" rtlCol="0">
            <a:noAutofit/>
          </a:bodyPr>
          <a:lstStyle/>
          <a:p>
            <a:pPr algn="ctr"/>
            <a:r>
              <a:rPr lang="en-PH" sz="1200" spc="300" dirty="0">
                <a:solidFill>
                  <a:schemeClr val="bg1">
                    <a:lumMod val="75000"/>
                  </a:schemeClr>
                </a:solidFill>
                <a:latin typeface="Onest" pitchFamily="2" charset="0"/>
              </a:rPr>
              <a:t>CONFIDENTIAL</a:t>
            </a:r>
          </a:p>
        </p:txBody>
      </p:sp>
      <p:sp>
        <p:nvSpPr>
          <p:cNvPr id="13" name="Title 1">
            <a:extLst>
              <a:ext uri="{FF2B5EF4-FFF2-40B4-BE49-F238E27FC236}">
                <a16:creationId xmlns:a16="http://schemas.microsoft.com/office/drawing/2014/main" id="{B22DE86F-2188-4296-873E-804C78F18E35}"/>
              </a:ext>
            </a:extLst>
          </p:cNvPr>
          <p:cNvSpPr>
            <a:spLocks noGrp="1"/>
          </p:cNvSpPr>
          <p:nvPr>
            <p:ph type="title" hasCustomPrompt="1"/>
          </p:nvPr>
        </p:nvSpPr>
        <p:spPr>
          <a:xfrm>
            <a:off x="341537" y="701675"/>
            <a:ext cx="5754463" cy="1295163"/>
          </a:xfrm>
        </p:spPr>
        <p:txBody>
          <a:bodyPr anchor="t">
            <a:noAutofit/>
          </a:bodyPr>
          <a:lstStyle>
            <a:lvl1pPr>
              <a:lnSpc>
                <a:spcPct val="90000"/>
              </a:lnSpc>
              <a:defRPr sz="4000"/>
            </a:lvl1pPr>
          </a:lstStyle>
          <a:p>
            <a:r>
              <a:rPr lang="en-US" dirty="0"/>
              <a:t>Add page title here</a:t>
            </a:r>
            <a:endParaRPr lang="en-PH" dirty="0"/>
          </a:p>
        </p:txBody>
      </p:sp>
      <p:sp>
        <p:nvSpPr>
          <p:cNvPr id="14" name="Text Placeholder 3">
            <a:extLst>
              <a:ext uri="{FF2B5EF4-FFF2-40B4-BE49-F238E27FC236}">
                <a16:creationId xmlns:a16="http://schemas.microsoft.com/office/drawing/2014/main" id="{1F500451-7F5A-44EF-B67B-242111D2645A}"/>
              </a:ext>
            </a:extLst>
          </p:cNvPr>
          <p:cNvSpPr>
            <a:spLocks noGrp="1"/>
          </p:cNvSpPr>
          <p:nvPr>
            <p:ph type="body" sz="half" idx="30" hasCustomPrompt="1"/>
          </p:nvPr>
        </p:nvSpPr>
        <p:spPr>
          <a:xfrm>
            <a:off x="7538012" y="412112"/>
            <a:ext cx="4319998" cy="1502746"/>
          </a:xfrm>
        </p:spPr>
        <p:txBody>
          <a:bodyPr anchor="t">
            <a:noAutofit/>
          </a:bodyPr>
          <a:lstStyle>
            <a:lvl1pPr marL="0" indent="0">
              <a:buNone/>
              <a:defRPr sz="14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sp>
        <p:nvSpPr>
          <p:cNvPr id="16" name="Subtitle 2">
            <a:extLst>
              <a:ext uri="{FF2B5EF4-FFF2-40B4-BE49-F238E27FC236}">
                <a16:creationId xmlns:a16="http://schemas.microsoft.com/office/drawing/2014/main" id="{51ACE91E-25B9-4A1E-8C73-1417BDC34D05}"/>
              </a:ext>
            </a:extLst>
          </p:cNvPr>
          <p:cNvSpPr>
            <a:spLocks noGrp="1"/>
          </p:cNvSpPr>
          <p:nvPr>
            <p:ph type="subTitle" idx="31" hasCustomPrompt="1"/>
          </p:nvPr>
        </p:nvSpPr>
        <p:spPr>
          <a:xfrm>
            <a:off x="341541" y="296863"/>
            <a:ext cx="4311392" cy="432000"/>
          </a:xfrm>
        </p:spPr>
        <p:txBody>
          <a:bodyPr>
            <a:noAutofit/>
          </a:bodyPr>
          <a:lstStyle>
            <a:lvl1pPr marL="0" indent="0" algn="l">
              <a:buNone/>
              <a:defRPr sz="1200" b="0" spc="3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21" name="Picture Placeholder 2">
            <a:extLst>
              <a:ext uri="{FF2B5EF4-FFF2-40B4-BE49-F238E27FC236}">
                <a16:creationId xmlns:a16="http://schemas.microsoft.com/office/drawing/2014/main" id="{26BB4AC0-BBD3-4F2C-BC6E-643E4BF3C5B3}"/>
              </a:ext>
            </a:extLst>
          </p:cNvPr>
          <p:cNvSpPr>
            <a:spLocks noGrp="1"/>
          </p:cNvSpPr>
          <p:nvPr>
            <p:ph type="pic" idx="1"/>
          </p:nvPr>
        </p:nvSpPr>
        <p:spPr>
          <a:xfrm>
            <a:off x="8916000" y="2355437"/>
            <a:ext cx="3276000" cy="3600000"/>
          </a:xfrm>
          <a:solidFill>
            <a:schemeClr val="tx2">
              <a:lumMod val="60000"/>
              <a:lumOff val="40000"/>
            </a:schemeClr>
          </a:solidFill>
        </p:spPr>
        <p:txBody>
          <a:bodyPr anchor="ctr">
            <a:noAutofit/>
          </a:bodyPr>
          <a:lstStyle>
            <a:lvl1pPr marL="0" indent="0" algn="ctr">
              <a:buNone/>
              <a:defRPr sz="14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22" name="Picture Placeholder 2">
            <a:extLst>
              <a:ext uri="{FF2B5EF4-FFF2-40B4-BE49-F238E27FC236}">
                <a16:creationId xmlns:a16="http://schemas.microsoft.com/office/drawing/2014/main" id="{53E88575-4524-49BE-803C-4DC4E04E3ED1}"/>
              </a:ext>
            </a:extLst>
          </p:cNvPr>
          <p:cNvSpPr>
            <a:spLocks noGrp="1"/>
          </p:cNvSpPr>
          <p:nvPr>
            <p:ph type="pic" idx="15"/>
          </p:nvPr>
        </p:nvSpPr>
        <p:spPr>
          <a:xfrm>
            <a:off x="3361765" y="2355437"/>
            <a:ext cx="5459506" cy="3600000"/>
          </a:xfrm>
          <a:solidFill>
            <a:schemeClr val="tx2">
              <a:lumMod val="60000"/>
              <a:lumOff val="40000"/>
            </a:schemeClr>
          </a:solidFill>
        </p:spPr>
        <p:txBody>
          <a:bodyPr anchor="ctr">
            <a:noAutofit/>
          </a:bodyPr>
          <a:lstStyle>
            <a:lvl1pPr marL="0" indent="0" algn="ctr">
              <a:buNone/>
              <a:defRPr sz="14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23" name="Picture Placeholder 2">
            <a:extLst>
              <a:ext uri="{FF2B5EF4-FFF2-40B4-BE49-F238E27FC236}">
                <a16:creationId xmlns:a16="http://schemas.microsoft.com/office/drawing/2014/main" id="{D678FFFB-F7C9-4008-9B50-F323FB77469A}"/>
              </a:ext>
            </a:extLst>
          </p:cNvPr>
          <p:cNvSpPr>
            <a:spLocks noGrp="1"/>
          </p:cNvSpPr>
          <p:nvPr>
            <p:ph type="pic" idx="17"/>
          </p:nvPr>
        </p:nvSpPr>
        <p:spPr>
          <a:xfrm>
            <a:off x="0" y="2355437"/>
            <a:ext cx="3276000" cy="3600000"/>
          </a:xfrm>
          <a:solidFill>
            <a:schemeClr val="tx2">
              <a:lumMod val="60000"/>
              <a:lumOff val="40000"/>
            </a:schemeClr>
          </a:solidFill>
        </p:spPr>
        <p:txBody>
          <a:bodyPr anchor="ctr">
            <a:noAutofit/>
          </a:bodyPr>
          <a:lstStyle>
            <a:lvl1pPr marL="0" indent="0" algn="ctr">
              <a:buNone/>
              <a:defRPr sz="14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pic>
        <p:nvPicPr>
          <p:cNvPr id="24" name="Graphic 23">
            <a:extLst>
              <a:ext uri="{FF2B5EF4-FFF2-40B4-BE49-F238E27FC236}">
                <a16:creationId xmlns:a16="http://schemas.microsoft.com/office/drawing/2014/main" id="{4668D2E6-AF8C-470F-A779-1E4008F6E27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69117" y="6344257"/>
            <a:ext cx="1281272" cy="216000"/>
          </a:xfrm>
          <a:prstGeom prst="rect">
            <a:avLst/>
          </a:prstGeom>
        </p:spPr>
      </p:pic>
      <p:sp>
        <p:nvSpPr>
          <p:cNvPr id="3" name="Slide Number Placeholder 5">
            <a:extLst>
              <a:ext uri="{FF2B5EF4-FFF2-40B4-BE49-F238E27FC236}">
                <a16:creationId xmlns:a16="http://schemas.microsoft.com/office/drawing/2014/main" id="{A136687A-68CF-0D91-26B6-189C0F9B1A92}"/>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202002289"/>
      </p:ext>
    </p:extLst>
  </p:cSld>
  <p:clrMapOvr>
    <a:masterClrMapping/>
  </p:clrMapOvr>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With Multiple Images and One Content">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EBA4A33-8036-401F-9442-0FE83D688AFA}"/>
              </a:ext>
            </a:extLst>
          </p:cNvPr>
          <p:cNvSpPr txBox="1"/>
          <p:nvPr userDrawn="1"/>
        </p:nvSpPr>
        <p:spPr>
          <a:xfrm>
            <a:off x="5074257" y="6314036"/>
            <a:ext cx="2043485" cy="276999"/>
          </a:xfrm>
          <a:prstGeom prst="rect">
            <a:avLst/>
          </a:prstGeom>
          <a:noFill/>
        </p:spPr>
        <p:txBody>
          <a:bodyPr wrap="square" rtlCol="0">
            <a:noAutofit/>
          </a:bodyPr>
          <a:lstStyle/>
          <a:p>
            <a:pPr algn="ctr"/>
            <a:r>
              <a:rPr lang="en-PH" sz="1200" spc="300" dirty="0">
                <a:solidFill>
                  <a:schemeClr val="bg1">
                    <a:lumMod val="75000"/>
                  </a:schemeClr>
                </a:solidFill>
                <a:latin typeface="Onest" pitchFamily="2" charset="0"/>
              </a:rPr>
              <a:t>CONFIDENTIAL</a:t>
            </a:r>
          </a:p>
        </p:txBody>
      </p:sp>
      <p:sp>
        <p:nvSpPr>
          <p:cNvPr id="21" name="Picture Placeholder 2">
            <a:extLst>
              <a:ext uri="{FF2B5EF4-FFF2-40B4-BE49-F238E27FC236}">
                <a16:creationId xmlns:a16="http://schemas.microsoft.com/office/drawing/2014/main" id="{546D6770-CA8F-4847-BC34-5A5784CE629A}"/>
              </a:ext>
            </a:extLst>
          </p:cNvPr>
          <p:cNvSpPr>
            <a:spLocks noGrp="1"/>
          </p:cNvSpPr>
          <p:nvPr>
            <p:ph type="pic" idx="17"/>
          </p:nvPr>
        </p:nvSpPr>
        <p:spPr>
          <a:xfrm>
            <a:off x="0" y="4163762"/>
            <a:ext cx="2664000" cy="1872000"/>
          </a:xfrm>
          <a:solidFill>
            <a:schemeClr val="tx2">
              <a:lumMod val="60000"/>
              <a:lumOff val="40000"/>
            </a:schemeClr>
          </a:solidFill>
        </p:spPr>
        <p:txBody>
          <a:bodyPr anchor="ctr">
            <a:noAutofit/>
          </a:bodyPr>
          <a:lstStyle>
            <a:lvl1pPr marL="0" indent="0" algn="ctr">
              <a:buNone/>
              <a:defRPr sz="14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25" name="Picture Placeholder 2">
            <a:extLst>
              <a:ext uri="{FF2B5EF4-FFF2-40B4-BE49-F238E27FC236}">
                <a16:creationId xmlns:a16="http://schemas.microsoft.com/office/drawing/2014/main" id="{DFA91354-7176-440B-8784-63E50CA3B926}"/>
              </a:ext>
            </a:extLst>
          </p:cNvPr>
          <p:cNvSpPr>
            <a:spLocks noGrp="1"/>
          </p:cNvSpPr>
          <p:nvPr>
            <p:ph type="pic" idx="18"/>
          </p:nvPr>
        </p:nvSpPr>
        <p:spPr>
          <a:xfrm>
            <a:off x="2768000" y="4163762"/>
            <a:ext cx="3276000" cy="1872000"/>
          </a:xfrm>
          <a:solidFill>
            <a:schemeClr val="tx2">
              <a:lumMod val="60000"/>
              <a:lumOff val="40000"/>
            </a:schemeClr>
          </a:solidFill>
        </p:spPr>
        <p:txBody>
          <a:bodyPr anchor="ctr">
            <a:noAutofit/>
          </a:bodyPr>
          <a:lstStyle>
            <a:lvl1pPr marL="0" indent="0" algn="ctr">
              <a:buNone/>
              <a:defRPr sz="14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26" name="Picture Placeholder 2">
            <a:extLst>
              <a:ext uri="{FF2B5EF4-FFF2-40B4-BE49-F238E27FC236}">
                <a16:creationId xmlns:a16="http://schemas.microsoft.com/office/drawing/2014/main" id="{C7738EDC-D0DA-4177-B3C2-6CCA41DB3B3D}"/>
              </a:ext>
            </a:extLst>
          </p:cNvPr>
          <p:cNvSpPr>
            <a:spLocks noGrp="1"/>
          </p:cNvSpPr>
          <p:nvPr>
            <p:ph type="pic" idx="19"/>
          </p:nvPr>
        </p:nvSpPr>
        <p:spPr>
          <a:xfrm>
            <a:off x="6148000" y="4157390"/>
            <a:ext cx="3276000" cy="1872000"/>
          </a:xfrm>
          <a:solidFill>
            <a:schemeClr val="tx2">
              <a:lumMod val="60000"/>
              <a:lumOff val="40000"/>
            </a:schemeClr>
          </a:solidFill>
        </p:spPr>
        <p:txBody>
          <a:bodyPr anchor="ctr">
            <a:noAutofit/>
          </a:bodyPr>
          <a:lstStyle>
            <a:lvl1pPr marL="0" indent="0" algn="ctr">
              <a:buNone/>
              <a:defRPr sz="14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27" name="Picture Placeholder 2">
            <a:extLst>
              <a:ext uri="{FF2B5EF4-FFF2-40B4-BE49-F238E27FC236}">
                <a16:creationId xmlns:a16="http://schemas.microsoft.com/office/drawing/2014/main" id="{37D02239-F691-4E46-93E1-B4FE1A7E8138}"/>
              </a:ext>
            </a:extLst>
          </p:cNvPr>
          <p:cNvSpPr>
            <a:spLocks noGrp="1"/>
          </p:cNvSpPr>
          <p:nvPr>
            <p:ph type="pic" idx="20"/>
          </p:nvPr>
        </p:nvSpPr>
        <p:spPr>
          <a:xfrm>
            <a:off x="9528000" y="4163762"/>
            <a:ext cx="2664000" cy="1872000"/>
          </a:xfrm>
          <a:solidFill>
            <a:schemeClr val="tx2">
              <a:lumMod val="60000"/>
              <a:lumOff val="40000"/>
            </a:schemeClr>
          </a:solidFill>
        </p:spPr>
        <p:txBody>
          <a:bodyPr anchor="ctr">
            <a:noAutofit/>
          </a:bodyPr>
          <a:lstStyle>
            <a:lvl1pPr marL="0" indent="0" algn="ctr">
              <a:buNone/>
              <a:defRPr sz="14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41" name="Picture Placeholder 2">
            <a:extLst>
              <a:ext uri="{FF2B5EF4-FFF2-40B4-BE49-F238E27FC236}">
                <a16:creationId xmlns:a16="http://schemas.microsoft.com/office/drawing/2014/main" id="{9678D7C2-7AE5-4469-B4E6-125AC1B4067D}"/>
              </a:ext>
            </a:extLst>
          </p:cNvPr>
          <p:cNvSpPr>
            <a:spLocks noGrp="1"/>
          </p:cNvSpPr>
          <p:nvPr>
            <p:ph type="pic" idx="32"/>
          </p:nvPr>
        </p:nvSpPr>
        <p:spPr>
          <a:xfrm>
            <a:off x="4458000" y="2204219"/>
            <a:ext cx="3276000" cy="1872000"/>
          </a:xfrm>
          <a:solidFill>
            <a:schemeClr val="tx2">
              <a:lumMod val="60000"/>
              <a:lumOff val="40000"/>
            </a:schemeClr>
          </a:solidFill>
        </p:spPr>
        <p:txBody>
          <a:bodyPr anchor="ctr">
            <a:noAutofit/>
          </a:bodyPr>
          <a:lstStyle>
            <a:lvl1pPr marL="0" indent="0" algn="ctr">
              <a:buNone/>
              <a:defRPr sz="14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44" name="Picture Placeholder 2">
            <a:extLst>
              <a:ext uri="{FF2B5EF4-FFF2-40B4-BE49-F238E27FC236}">
                <a16:creationId xmlns:a16="http://schemas.microsoft.com/office/drawing/2014/main" id="{6AD73D99-9F1F-47F1-8D69-D97377F2E497}"/>
              </a:ext>
            </a:extLst>
          </p:cNvPr>
          <p:cNvSpPr>
            <a:spLocks noGrp="1"/>
          </p:cNvSpPr>
          <p:nvPr>
            <p:ph type="pic" idx="35"/>
          </p:nvPr>
        </p:nvSpPr>
        <p:spPr>
          <a:xfrm>
            <a:off x="1095000" y="2204219"/>
            <a:ext cx="3276000" cy="1872000"/>
          </a:xfrm>
          <a:solidFill>
            <a:schemeClr val="tx2">
              <a:lumMod val="60000"/>
              <a:lumOff val="40000"/>
            </a:schemeClr>
          </a:solidFill>
        </p:spPr>
        <p:txBody>
          <a:bodyPr anchor="ctr">
            <a:noAutofit/>
          </a:bodyPr>
          <a:lstStyle>
            <a:lvl1pPr marL="0" indent="0" algn="ctr">
              <a:buNone/>
              <a:defRPr sz="14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45" name="Picture Placeholder 2">
            <a:extLst>
              <a:ext uri="{FF2B5EF4-FFF2-40B4-BE49-F238E27FC236}">
                <a16:creationId xmlns:a16="http://schemas.microsoft.com/office/drawing/2014/main" id="{2B407552-6669-4577-8086-728078718AD8}"/>
              </a:ext>
            </a:extLst>
          </p:cNvPr>
          <p:cNvSpPr>
            <a:spLocks noGrp="1"/>
          </p:cNvSpPr>
          <p:nvPr>
            <p:ph type="pic" idx="36"/>
          </p:nvPr>
        </p:nvSpPr>
        <p:spPr>
          <a:xfrm>
            <a:off x="7821000" y="2189543"/>
            <a:ext cx="3276000" cy="1872000"/>
          </a:xfrm>
          <a:solidFill>
            <a:schemeClr val="tx2">
              <a:lumMod val="60000"/>
              <a:lumOff val="40000"/>
            </a:schemeClr>
          </a:solidFill>
        </p:spPr>
        <p:txBody>
          <a:bodyPr anchor="ctr">
            <a:noAutofit/>
          </a:bodyPr>
          <a:lstStyle>
            <a:lvl1pPr marL="0" indent="0" algn="ctr">
              <a:buNone/>
              <a:defRPr sz="14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46" name="Picture Placeholder 2">
            <a:extLst>
              <a:ext uri="{FF2B5EF4-FFF2-40B4-BE49-F238E27FC236}">
                <a16:creationId xmlns:a16="http://schemas.microsoft.com/office/drawing/2014/main" id="{FC96F05B-271F-412C-BDC9-6F9097B4E04F}"/>
              </a:ext>
            </a:extLst>
          </p:cNvPr>
          <p:cNvSpPr>
            <a:spLocks noGrp="1"/>
          </p:cNvSpPr>
          <p:nvPr>
            <p:ph type="pic" idx="37"/>
          </p:nvPr>
        </p:nvSpPr>
        <p:spPr>
          <a:xfrm>
            <a:off x="0" y="2204219"/>
            <a:ext cx="1008000" cy="1872000"/>
          </a:xfrm>
          <a:solidFill>
            <a:schemeClr val="tx2">
              <a:lumMod val="60000"/>
              <a:lumOff val="40000"/>
            </a:schemeClr>
          </a:solidFill>
        </p:spPr>
        <p:txBody>
          <a:bodyPr anchor="ctr">
            <a:noAutofit/>
          </a:bodyPr>
          <a:lstStyle>
            <a:lvl1pPr marL="0" indent="0" algn="ctr">
              <a:buNone/>
              <a:defRPr sz="14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47" name="Picture Placeholder 2">
            <a:extLst>
              <a:ext uri="{FF2B5EF4-FFF2-40B4-BE49-F238E27FC236}">
                <a16:creationId xmlns:a16="http://schemas.microsoft.com/office/drawing/2014/main" id="{4068FFC0-6F58-4AA8-9417-E2FDFBF74416}"/>
              </a:ext>
            </a:extLst>
          </p:cNvPr>
          <p:cNvSpPr>
            <a:spLocks noGrp="1"/>
          </p:cNvSpPr>
          <p:nvPr>
            <p:ph type="pic" idx="38"/>
          </p:nvPr>
        </p:nvSpPr>
        <p:spPr>
          <a:xfrm>
            <a:off x="11184000" y="2188845"/>
            <a:ext cx="1008000" cy="1872000"/>
          </a:xfrm>
          <a:solidFill>
            <a:schemeClr val="tx2">
              <a:lumMod val="60000"/>
              <a:lumOff val="40000"/>
            </a:schemeClr>
          </a:solidFill>
        </p:spPr>
        <p:txBody>
          <a:bodyPr anchor="ctr">
            <a:noAutofit/>
          </a:bodyPr>
          <a:lstStyle>
            <a:lvl1pPr marL="0" indent="0" algn="ctr">
              <a:buNone/>
              <a:defRPr sz="14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49" name="Title 1">
            <a:extLst>
              <a:ext uri="{FF2B5EF4-FFF2-40B4-BE49-F238E27FC236}">
                <a16:creationId xmlns:a16="http://schemas.microsoft.com/office/drawing/2014/main" id="{1B6A8CE3-67E1-4167-80BD-235C9E0D1C94}"/>
              </a:ext>
            </a:extLst>
          </p:cNvPr>
          <p:cNvSpPr>
            <a:spLocks noGrp="1"/>
          </p:cNvSpPr>
          <p:nvPr>
            <p:ph type="title" hasCustomPrompt="1"/>
          </p:nvPr>
        </p:nvSpPr>
        <p:spPr>
          <a:xfrm>
            <a:off x="341537" y="701675"/>
            <a:ext cx="5754463" cy="1295163"/>
          </a:xfrm>
        </p:spPr>
        <p:txBody>
          <a:bodyPr anchor="t">
            <a:noAutofit/>
          </a:bodyPr>
          <a:lstStyle>
            <a:lvl1pPr>
              <a:lnSpc>
                <a:spcPct val="90000"/>
              </a:lnSpc>
              <a:defRPr sz="4000"/>
            </a:lvl1pPr>
          </a:lstStyle>
          <a:p>
            <a:r>
              <a:rPr lang="en-US" dirty="0"/>
              <a:t>Add page title here</a:t>
            </a:r>
            <a:endParaRPr lang="en-PH" dirty="0"/>
          </a:p>
        </p:txBody>
      </p:sp>
      <p:sp>
        <p:nvSpPr>
          <p:cNvPr id="50" name="Text Placeholder 3">
            <a:extLst>
              <a:ext uri="{FF2B5EF4-FFF2-40B4-BE49-F238E27FC236}">
                <a16:creationId xmlns:a16="http://schemas.microsoft.com/office/drawing/2014/main" id="{04A72DB1-108E-43E5-9F50-887A640A2C85}"/>
              </a:ext>
            </a:extLst>
          </p:cNvPr>
          <p:cNvSpPr>
            <a:spLocks noGrp="1"/>
          </p:cNvSpPr>
          <p:nvPr>
            <p:ph type="body" sz="half" idx="30" hasCustomPrompt="1"/>
          </p:nvPr>
        </p:nvSpPr>
        <p:spPr>
          <a:xfrm>
            <a:off x="7538012" y="412112"/>
            <a:ext cx="4319998" cy="1502746"/>
          </a:xfrm>
        </p:spPr>
        <p:txBody>
          <a:bodyPr anchor="t">
            <a:noAutofit/>
          </a:bodyPr>
          <a:lstStyle>
            <a:lvl1pPr marL="0" indent="0">
              <a:buNone/>
              <a:defRPr sz="14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sp>
        <p:nvSpPr>
          <p:cNvPr id="51" name="Subtitle 2">
            <a:extLst>
              <a:ext uri="{FF2B5EF4-FFF2-40B4-BE49-F238E27FC236}">
                <a16:creationId xmlns:a16="http://schemas.microsoft.com/office/drawing/2014/main" id="{E84AD910-2E5F-4412-8244-E84CF9730833}"/>
              </a:ext>
            </a:extLst>
          </p:cNvPr>
          <p:cNvSpPr>
            <a:spLocks noGrp="1"/>
          </p:cNvSpPr>
          <p:nvPr>
            <p:ph type="subTitle" idx="31" hasCustomPrompt="1"/>
          </p:nvPr>
        </p:nvSpPr>
        <p:spPr>
          <a:xfrm>
            <a:off x="341541" y="296863"/>
            <a:ext cx="4311392" cy="432000"/>
          </a:xfrm>
        </p:spPr>
        <p:txBody>
          <a:bodyPr>
            <a:noAutofit/>
          </a:bodyPr>
          <a:lstStyle>
            <a:lvl1pPr marL="0" indent="0" algn="l">
              <a:buNone/>
              <a:defRPr sz="1200" b="0" spc="3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pic>
        <p:nvPicPr>
          <p:cNvPr id="20" name="Graphic 19">
            <a:extLst>
              <a:ext uri="{FF2B5EF4-FFF2-40B4-BE49-F238E27FC236}">
                <a16:creationId xmlns:a16="http://schemas.microsoft.com/office/drawing/2014/main" id="{D945F442-A1F0-4AB9-A1E8-EE3C3D63174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69117" y="6344257"/>
            <a:ext cx="1281272" cy="216000"/>
          </a:xfrm>
          <a:prstGeom prst="rect">
            <a:avLst/>
          </a:prstGeom>
        </p:spPr>
      </p:pic>
      <p:sp>
        <p:nvSpPr>
          <p:cNvPr id="3" name="Slide Number Placeholder 5">
            <a:extLst>
              <a:ext uri="{FF2B5EF4-FFF2-40B4-BE49-F238E27FC236}">
                <a16:creationId xmlns:a16="http://schemas.microsoft.com/office/drawing/2014/main" id="{37FDD3B2-BDA8-F11F-3BF4-81692F53BF53}"/>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4177398153"/>
      </p:ext>
    </p:extLst>
  </p:cSld>
  <p:clrMapOvr>
    <a:masterClrMapping/>
  </p:clrMapOvr>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With Two Images and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DD9D75-1CE3-4A9F-A435-8BA4F5E8C3B2}"/>
              </a:ext>
            </a:extLst>
          </p:cNvPr>
          <p:cNvSpPr>
            <a:spLocks noGrp="1"/>
          </p:cNvSpPr>
          <p:nvPr>
            <p:ph type="body" sz="half" idx="2"/>
          </p:nvPr>
        </p:nvSpPr>
        <p:spPr>
          <a:xfrm>
            <a:off x="8754390" y="3213138"/>
            <a:ext cx="3096000" cy="2808000"/>
          </a:xfrm>
          <a:solidFill>
            <a:schemeClr val="tx2"/>
          </a:solidFill>
        </p:spPr>
        <p:txBody>
          <a:bodyPr lIns="180000" tIns="144000" rIns="180000">
            <a:noAutofit/>
          </a:bodyPr>
          <a:lstStyle>
            <a:lvl1pPr marL="0" indent="0">
              <a:buNone/>
              <a:defRPr sz="140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Picture Placeholder 2">
            <a:extLst>
              <a:ext uri="{FF2B5EF4-FFF2-40B4-BE49-F238E27FC236}">
                <a16:creationId xmlns:a16="http://schemas.microsoft.com/office/drawing/2014/main" id="{91BFC617-46E2-497F-8D4F-C4E6486C8B79}"/>
              </a:ext>
            </a:extLst>
          </p:cNvPr>
          <p:cNvSpPr>
            <a:spLocks noGrp="1"/>
          </p:cNvSpPr>
          <p:nvPr>
            <p:ph type="pic" idx="1"/>
          </p:nvPr>
        </p:nvSpPr>
        <p:spPr>
          <a:xfrm>
            <a:off x="4874274" y="296863"/>
            <a:ext cx="3880116" cy="2808000"/>
          </a:xfrm>
          <a:solidFill>
            <a:schemeClr val="tx2">
              <a:lumMod val="60000"/>
              <a:lumOff val="40000"/>
            </a:schemeClr>
          </a:solidFill>
        </p:spPr>
        <p:txBody>
          <a:bodyPr anchor="ctr">
            <a:noAutofit/>
          </a:bodyPr>
          <a:lstStyle>
            <a:lvl1pPr marL="0" indent="0" algn="ctr">
              <a:buNone/>
              <a:defRPr sz="14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12" name="Text Placeholder 3">
            <a:extLst>
              <a:ext uri="{FF2B5EF4-FFF2-40B4-BE49-F238E27FC236}">
                <a16:creationId xmlns:a16="http://schemas.microsoft.com/office/drawing/2014/main" id="{B480859B-C4B6-4B17-81BF-D2C2948D2782}"/>
              </a:ext>
            </a:extLst>
          </p:cNvPr>
          <p:cNvSpPr>
            <a:spLocks noGrp="1"/>
          </p:cNvSpPr>
          <p:nvPr>
            <p:ph type="body" sz="half" idx="14"/>
          </p:nvPr>
        </p:nvSpPr>
        <p:spPr>
          <a:xfrm>
            <a:off x="8754390" y="297318"/>
            <a:ext cx="3096000" cy="2808000"/>
          </a:xfrm>
          <a:solidFill>
            <a:schemeClr val="tx2"/>
          </a:solidFill>
        </p:spPr>
        <p:txBody>
          <a:bodyPr lIns="180000" tIns="144000" rIns="180000">
            <a:noAutofit/>
          </a:bodyPr>
          <a:lstStyle>
            <a:lvl1pPr marL="0" indent="0">
              <a:buNone/>
              <a:defRPr sz="140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Picture Placeholder 2">
            <a:extLst>
              <a:ext uri="{FF2B5EF4-FFF2-40B4-BE49-F238E27FC236}">
                <a16:creationId xmlns:a16="http://schemas.microsoft.com/office/drawing/2014/main" id="{B5A58131-8F61-40FC-8595-BEA51609E35C}"/>
              </a:ext>
            </a:extLst>
          </p:cNvPr>
          <p:cNvSpPr>
            <a:spLocks noGrp="1"/>
          </p:cNvSpPr>
          <p:nvPr>
            <p:ph type="pic" idx="15"/>
          </p:nvPr>
        </p:nvSpPr>
        <p:spPr>
          <a:xfrm>
            <a:off x="4874274" y="3220623"/>
            <a:ext cx="3880116" cy="2808000"/>
          </a:xfrm>
          <a:solidFill>
            <a:schemeClr val="tx2">
              <a:lumMod val="60000"/>
              <a:lumOff val="40000"/>
            </a:schemeClr>
          </a:solidFill>
        </p:spPr>
        <p:txBody>
          <a:bodyPr anchor="ctr">
            <a:noAutofit/>
          </a:bodyPr>
          <a:lstStyle>
            <a:lvl1pPr marL="0" indent="0" algn="ctr">
              <a:buNone/>
              <a:defRPr sz="14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17" name="TextBox 16">
            <a:extLst>
              <a:ext uri="{FF2B5EF4-FFF2-40B4-BE49-F238E27FC236}">
                <a16:creationId xmlns:a16="http://schemas.microsoft.com/office/drawing/2014/main" id="{8582B631-695C-408B-8FDC-F776A583F6A0}"/>
              </a:ext>
            </a:extLst>
          </p:cNvPr>
          <p:cNvSpPr txBox="1"/>
          <p:nvPr userDrawn="1"/>
        </p:nvSpPr>
        <p:spPr>
          <a:xfrm>
            <a:off x="5074257" y="6314036"/>
            <a:ext cx="2043485" cy="276999"/>
          </a:xfrm>
          <a:prstGeom prst="rect">
            <a:avLst/>
          </a:prstGeom>
          <a:noFill/>
        </p:spPr>
        <p:txBody>
          <a:bodyPr wrap="square" rtlCol="0">
            <a:noAutofit/>
          </a:bodyPr>
          <a:lstStyle/>
          <a:p>
            <a:pPr algn="ctr"/>
            <a:r>
              <a:rPr lang="en-PH" sz="1200" spc="300" dirty="0">
                <a:solidFill>
                  <a:schemeClr val="bg1">
                    <a:lumMod val="75000"/>
                  </a:schemeClr>
                </a:solidFill>
                <a:latin typeface="Onest" pitchFamily="2" charset="0"/>
              </a:rPr>
              <a:t>CONFIDENTIAL</a:t>
            </a:r>
          </a:p>
        </p:txBody>
      </p:sp>
      <p:sp>
        <p:nvSpPr>
          <p:cNvPr id="13" name="Title 1">
            <a:extLst>
              <a:ext uri="{FF2B5EF4-FFF2-40B4-BE49-F238E27FC236}">
                <a16:creationId xmlns:a16="http://schemas.microsoft.com/office/drawing/2014/main" id="{444668D7-DCF7-46E9-8C70-1EE91A646A7D}"/>
              </a:ext>
            </a:extLst>
          </p:cNvPr>
          <p:cNvSpPr>
            <a:spLocks noGrp="1"/>
          </p:cNvSpPr>
          <p:nvPr>
            <p:ph type="title" hasCustomPrompt="1"/>
          </p:nvPr>
        </p:nvSpPr>
        <p:spPr>
          <a:xfrm>
            <a:off x="341540" y="700303"/>
            <a:ext cx="4320000" cy="1600200"/>
          </a:xfrm>
        </p:spPr>
        <p:txBody>
          <a:bodyPr anchor="t">
            <a:noAutofit/>
          </a:bodyPr>
          <a:lstStyle>
            <a:lvl1pPr>
              <a:defRPr sz="4000"/>
            </a:lvl1pPr>
          </a:lstStyle>
          <a:p>
            <a:r>
              <a:rPr lang="en-US" dirty="0"/>
              <a:t>Add page title here</a:t>
            </a:r>
            <a:endParaRPr lang="en-PH" dirty="0"/>
          </a:p>
        </p:txBody>
      </p:sp>
      <p:sp>
        <p:nvSpPr>
          <p:cNvPr id="14" name="Subtitle 2">
            <a:extLst>
              <a:ext uri="{FF2B5EF4-FFF2-40B4-BE49-F238E27FC236}">
                <a16:creationId xmlns:a16="http://schemas.microsoft.com/office/drawing/2014/main" id="{29926035-6751-4143-B457-F52D3C32E6E9}"/>
              </a:ext>
            </a:extLst>
          </p:cNvPr>
          <p:cNvSpPr>
            <a:spLocks noGrp="1"/>
          </p:cNvSpPr>
          <p:nvPr>
            <p:ph type="subTitle" idx="17" hasCustomPrompt="1"/>
          </p:nvPr>
        </p:nvSpPr>
        <p:spPr>
          <a:xfrm>
            <a:off x="341541" y="296863"/>
            <a:ext cx="4311392" cy="432000"/>
          </a:xfrm>
        </p:spPr>
        <p:txBody>
          <a:bodyPr>
            <a:noAutofit/>
          </a:bodyPr>
          <a:lstStyle>
            <a:lvl1pPr marL="0" indent="0" algn="l">
              <a:buNone/>
              <a:defRPr sz="1200" b="0" spc="3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21" name="Text Placeholder 3">
            <a:extLst>
              <a:ext uri="{FF2B5EF4-FFF2-40B4-BE49-F238E27FC236}">
                <a16:creationId xmlns:a16="http://schemas.microsoft.com/office/drawing/2014/main" id="{70FA85FA-A650-4EE1-ADB3-ACD04279E04C}"/>
              </a:ext>
            </a:extLst>
          </p:cNvPr>
          <p:cNvSpPr>
            <a:spLocks noGrp="1"/>
          </p:cNvSpPr>
          <p:nvPr>
            <p:ph type="body" sz="half" idx="18" hasCustomPrompt="1"/>
          </p:nvPr>
        </p:nvSpPr>
        <p:spPr>
          <a:xfrm>
            <a:off x="341540" y="3438525"/>
            <a:ext cx="4313423" cy="2412000"/>
          </a:xfrm>
        </p:spPr>
        <p:txBody>
          <a:bodyPr anchor="b">
            <a:noAutofit/>
          </a:bodyPr>
          <a:lstStyle>
            <a:lvl1pPr marL="0" indent="0">
              <a:buNone/>
              <a:defRPr sz="14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pic>
        <p:nvPicPr>
          <p:cNvPr id="16" name="Graphic 15">
            <a:extLst>
              <a:ext uri="{FF2B5EF4-FFF2-40B4-BE49-F238E27FC236}">
                <a16:creationId xmlns:a16="http://schemas.microsoft.com/office/drawing/2014/main" id="{37E608DC-21A8-42C6-BC12-B88AD8CB54C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69117" y="6344257"/>
            <a:ext cx="1281272" cy="216000"/>
          </a:xfrm>
          <a:prstGeom prst="rect">
            <a:avLst/>
          </a:prstGeom>
        </p:spPr>
      </p:pic>
      <p:sp>
        <p:nvSpPr>
          <p:cNvPr id="5" name="Slide Number Placeholder 5">
            <a:extLst>
              <a:ext uri="{FF2B5EF4-FFF2-40B4-BE49-F238E27FC236}">
                <a16:creationId xmlns:a16="http://schemas.microsoft.com/office/drawing/2014/main" id="{7BE80B00-15B8-13F1-B052-76B4ED92B686}"/>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3227617476"/>
      </p:ext>
    </p:extLst>
  </p:cSld>
  <p:clrMapOvr>
    <a:masterClrMapping/>
  </p:clrMapOvr>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With Three Images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BFC617-46E2-497F-8D4F-C4E6486C8B79}"/>
              </a:ext>
            </a:extLst>
          </p:cNvPr>
          <p:cNvSpPr>
            <a:spLocks noGrp="1"/>
          </p:cNvSpPr>
          <p:nvPr>
            <p:ph type="pic" idx="1"/>
          </p:nvPr>
        </p:nvSpPr>
        <p:spPr>
          <a:xfrm>
            <a:off x="8949117" y="2286857"/>
            <a:ext cx="3240000" cy="2664000"/>
          </a:xfrm>
          <a:solidFill>
            <a:schemeClr val="tx2">
              <a:lumMod val="60000"/>
              <a:lumOff val="40000"/>
            </a:schemeClr>
          </a:solidFill>
        </p:spPr>
        <p:txBody>
          <a:bodyPr anchor="ctr">
            <a:noAutofit/>
          </a:bodyPr>
          <a:lstStyle>
            <a:lvl1pPr marL="0" indent="0" algn="ctr">
              <a:buNone/>
              <a:defRPr sz="1400">
                <a:solidFill>
                  <a:schemeClr val="bg1">
                    <a:lumMod val="50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11" name="Picture Placeholder 2">
            <a:extLst>
              <a:ext uri="{FF2B5EF4-FFF2-40B4-BE49-F238E27FC236}">
                <a16:creationId xmlns:a16="http://schemas.microsoft.com/office/drawing/2014/main" id="{1A959A04-9CFF-4A48-8CFF-51D2A942B58E}"/>
              </a:ext>
            </a:extLst>
          </p:cNvPr>
          <p:cNvSpPr>
            <a:spLocks noGrp="1"/>
          </p:cNvSpPr>
          <p:nvPr>
            <p:ph type="pic" idx="15"/>
          </p:nvPr>
        </p:nvSpPr>
        <p:spPr>
          <a:xfrm>
            <a:off x="3361765" y="2286857"/>
            <a:ext cx="5459506" cy="2664000"/>
          </a:xfrm>
          <a:solidFill>
            <a:schemeClr val="tx2">
              <a:lumMod val="60000"/>
              <a:lumOff val="40000"/>
            </a:schemeClr>
          </a:solidFill>
        </p:spPr>
        <p:txBody>
          <a:bodyPr anchor="ctr">
            <a:noAutofit/>
          </a:bodyPr>
          <a:lstStyle>
            <a:lvl1pPr marL="0" indent="0" algn="ctr">
              <a:buNone/>
              <a:defRPr sz="1400">
                <a:solidFill>
                  <a:schemeClr val="bg1">
                    <a:lumMod val="50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14" name="Picture Placeholder 2">
            <a:extLst>
              <a:ext uri="{FF2B5EF4-FFF2-40B4-BE49-F238E27FC236}">
                <a16:creationId xmlns:a16="http://schemas.microsoft.com/office/drawing/2014/main" id="{25B8D03A-CC5F-4E8D-84EA-A4126D2DFEA6}"/>
              </a:ext>
            </a:extLst>
          </p:cNvPr>
          <p:cNvSpPr>
            <a:spLocks noGrp="1"/>
          </p:cNvSpPr>
          <p:nvPr>
            <p:ph type="pic" idx="17"/>
          </p:nvPr>
        </p:nvSpPr>
        <p:spPr>
          <a:xfrm>
            <a:off x="0" y="2286857"/>
            <a:ext cx="3240000" cy="2664000"/>
          </a:xfrm>
          <a:solidFill>
            <a:schemeClr val="tx2">
              <a:lumMod val="60000"/>
              <a:lumOff val="40000"/>
            </a:schemeClr>
          </a:solidFill>
        </p:spPr>
        <p:txBody>
          <a:bodyPr anchor="ctr">
            <a:noAutofit/>
          </a:bodyPr>
          <a:lstStyle>
            <a:lvl1pPr marL="0" indent="0" algn="ctr">
              <a:buNone/>
              <a:defRPr sz="1400">
                <a:solidFill>
                  <a:schemeClr val="bg1">
                    <a:lumMod val="50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19" name="TextBox 18">
            <a:extLst>
              <a:ext uri="{FF2B5EF4-FFF2-40B4-BE49-F238E27FC236}">
                <a16:creationId xmlns:a16="http://schemas.microsoft.com/office/drawing/2014/main" id="{B0FAAAE4-F1D3-45F3-AC07-A927862E1499}"/>
              </a:ext>
            </a:extLst>
          </p:cNvPr>
          <p:cNvSpPr txBox="1"/>
          <p:nvPr userDrawn="1"/>
        </p:nvSpPr>
        <p:spPr>
          <a:xfrm>
            <a:off x="5074257" y="6314036"/>
            <a:ext cx="2043485" cy="276999"/>
          </a:xfrm>
          <a:prstGeom prst="rect">
            <a:avLst/>
          </a:prstGeom>
          <a:noFill/>
        </p:spPr>
        <p:txBody>
          <a:bodyPr wrap="square" rtlCol="0">
            <a:noAutofit/>
          </a:bodyPr>
          <a:lstStyle/>
          <a:p>
            <a:pPr algn="ctr"/>
            <a:r>
              <a:rPr lang="en-PH" sz="1200" spc="300" dirty="0">
                <a:solidFill>
                  <a:schemeClr val="bg1">
                    <a:lumMod val="75000"/>
                  </a:schemeClr>
                </a:solidFill>
                <a:latin typeface="Onest" pitchFamily="2" charset="0"/>
              </a:rPr>
              <a:t>CONFIDENTIAL</a:t>
            </a:r>
          </a:p>
        </p:txBody>
      </p:sp>
      <p:sp>
        <p:nvSpPr>
          <p:cNvPr id="23" name="Title 1">
            <a:extLst>
              <a:ext uri="{FF2B5EF4-FFF2-40B4-BE49-F238E27FC236}">
                <a16:creationId xmlns:a16="http://schemas.microsoft.com/office/drawing/2014/main" id="{AC73972C-9E72-4731-85A1-68796685CD44}"/>
              </a:ext>
            </a:extLst>
          </p:cNvPr>
          <p:cNvSpPr>
            <a:spLocks noGrp="1"/>
          </p:cNvSpPr>
          <p:nvPr>
            <p:ph type="title" hasCustomPrompt="1"/>
          </p:nvPr>
        </p:nvSpPr>
        <p:spPr>
          <a:xfrm>
            <a:off x="341537" y="701675"/>
            <a:ext cx="5754463" cy="1295163"/>
          </a:xfrm>
        </p:spPr>
        <p:txBody>
          <a:bodyPr anchor="t">
            <a:noAutofit/>
          </a:bodyPr>
          <a:lstStyle>
            <a:lvl1pPr>
              <a:lnSpc>
                <a:spcPct val="90000"/>
              </a:lnSpc>
              <a:defRPr sz="4000"/>
            </a:lvl1pPr>
          </a:lstStyle>
          <a:p>
            <a:r>
              <a:rPr lang="en-US" dirty="0"/>
              <a:t>Add page title here</a:t>
            </a:r>
            <a:endParaRPr lang="en-PH" dirty="0"/>
          </a:p>
        </p:txBody>
      </p:sp>
      <p:sp>
        <p:nvSpPr>
          <p:cNvPr id="24" name="Text Placeholder 3">
            <a:extLst>
              <a:ext uri="{FF2B5EF4-FFF2-40B4-BE49-F238E27FC236}">
                <a16:creationId xmlns:a16="http://schemas.microsoft.com/office/drawing/2014/main" id="{E529127C-B875-4BFC-848E-98AB637AD0B8}"/>
              </a:ext>
            </a:extLst>
          </p:cNvPr>
          <p:cNvSpPr>
            <a:spLocks noGrp="1"/>
          </p:cNvSpPr>
          <p:nvPr>
            <p:ph type="body" sz="half" idx="30" hasCustomPrompt="1"/>
          </p:nvPr>
        </p:nvSpPr>
        <p:spPr>
          <a:xfrm>
            <a:off x="7538012" y="412112"/>
            <a:ext cx="4319998" cy="1502746"/>
          </a:xfrm>
        </p:spPr>
        <p:txBody>
          <a:bodyPr anchor="t">
            <a:noAutofit/>
          </a:bodyPr>
          <a:lstStyle>
            <a:lvl1pPr marL="0" indent="0">
              <a:buNone/>
              <a:defRPr sz="14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sp>
        <p:nvSpPr>
          <p:cNvPr id="25" name="Subtitle 2">
            <a:extLst>
              <a:ext uri="{FF2B5EF4-FFF2-40B4-BE49-F238E27FC236}">
                <a16:creationId xmlns:a16="http://schemas.microsoft.com/office/drawing/2014/main" id="{C7121776-1BC4-4E59-8FAC-32584FAEAC07}"/>
              </a:ext>
            </a:extLst>
          </p:cNvPr>
          <p:cNvSpPr>
            <a:spLocks noGrp="1"/>
          </p:cNvSpPr>
          <p:nvPr>
            <p:ph type="subTitle" idx="31" hasCustomPrompt="1"/>
          </p:nvPr>
        </p:nvSpPr>
        <p:spPr>
          <a:xfrm>
            <a:off x="341541" y="296863"/>
            <a:ext cx="4311392" cy="432000"/>
          </a:xfrm>
        </p:spPr>
        <p:txBody>
          <a:bodyPr>
            <a:noAutofit/>
          </a:bodyPr>
          <a:lstStyle>
            <a:lvl1pPr marL="0" indent="0" algn="l">
              <a:buNone/>
              <a:defRPr sz="1200" b="0" spc="3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26" name="Text Placeholder 3">
            <a:extLst>
              <a:ext uri="{FF2B5EF4-FFF2-40B4-BE49-F238E27FC236}">
                <a16:creationId xmlns:a16="http://schemas.microsoft.com/office/drawing/2014/main" id="{8E9B4C99-BA36-4839-80CC-848536E9E9AF}"/>
              </a:ext>
            </a:extLst>
          </p:cNvPr>
          <p:cNvSpPr>
            <a:spLocks noGrp="1"/>
          </p:cNvSpPr>
          <p:nvPr>
            <p:ph type="body" sz="half" idx="14"/>
          </p:nvPr>
        </p:nvSpPr>
        <p:spPr>
          <a:xfrm>
            <a:off x="-34864" y="4957292"/>
            <a:ext cx="3274863" cy="936000"/>
          </a:xfrm>
          <a:solidFill>
            <a:schemeClr val="tx2"/>
          </a:solidFill>
        </p:spPr>
        <p:txBody>
          <a:bodyPr lIns="180000" tIns="144000" rIns="180000">
            <a:noAutofit/>
          </a:bodyPr>
          <a:lstStyle>
            <a:lvl1pPr marL="0" indent="0">
              <a:buNone/>
              <a:defRPr sz="1400">
                <a:solidFill>
                  <a:schemeClr val="tx2">
                    <a:lumMod val="20000"/>
                    <a:lumOff val="8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7" name="Text Placeholder 3">
            <a:extLst>
              <a:ext uri="{FF2B5EF4-FFF2-40B4-BE49-F238E27FC236}">
                <a16:creationId xmlns:a16="http://schemas.microsoft.com/office/drawing/2014/main" id="{10AF1276-CDE3-4060-898A-DD4EC0FABFD0}"/>
              </a:ext>
            </a:extLst>
          </p:cNvPr>
          <p:cNvSpPr>
            <a:spLocks noGrp="1"/>
          </p:cNvSpPr>
          <p:nvPr>
            <p:ph type="body" sz="half" idx="32"/>
          </p:nvPr>
        </p:nvSpPr>
        <p:spPr>
          <a:xfrm>
            <a:off x="3361764" y="4963054"/>
            <a:ext cx="5459506" cy="936000"/>
          </a:xfrm>
          <a:solidFill>
            <a:schemeClr val="tx2"/>
          </a:solidFill>
        </p:spPr>
        <p:txBody>
          <a:bodyPr lIns="180000" tIns="144000" rIns="180000">
            <a:noAutofit/>
          </a:bodyPr>
          <a:lstStyle>
            <a:lvl1pPr marL="0" indent="0">
              <a:buNone/>
              <a:defRPr sz="1400">
                <a:solidFill>
                  <a:schemeClr val="tx2">
                    <a:lumMod val="20000"/>
                    <a:lumOff val="8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8" name="Text Placeholder 3">
            <a:extLst>
              <a:ext uri="{FF2B5EF4-FFF2-40B4-BE49-F238E27FC236}">
                <a16:creationId xmlns:a16="http://schemas.microsoft.com/office/drawing/2014/main" id="{55A1EBCB-5492-455C-84FB-F3A5CF959142}"/>
              </a:ext>
            </a:extLst>
          </p:cNvPr>
          <p:cNvSpPr>
            <a:spLocks noGrp="1"/>
          </p:cNvSpPr>
          <p:nvPr>
            <p:ph type="body" sz="half" idx="33"/>
          </p:nvPr>
        </p:nvSpPr>
        <p:spPr>
          <a:xfrm>
            <a:off x="8952003" y="4962675"/>
            <a:ext cx="3239997" cy="936000"/>
          </a:xfrm>
          <a:solidFill>
            <a:schemeClr val="tx2"/>
          </a:solidFill>
        </p:spPr>
        <p:txBody>
          <a:bodyPr lIns="180000" tIns="144000" rIns="180000">
            <a:noAutofit/>
          </a:bodyPr>
          <a:lstStyle>
            <a:lvl1pPr marL="0" indent="0">
              <a:buNone/>
              <a:defRPr sz="1400">
                <a:solidFill>
                  <a:schemeClr val="tx2">
                    <a:lumMod val="20000"/>
                    <a:lumOff val="8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16" name="Graphic 15">
            <a:extLst>
              <a:ext uri="{FF2B5EF4-FFF2-40B4-BE49-F238E27FC236}">
                <a16:creationId xmlns:a16="http://schemas.microsoft.com/office/drawing/2014/main" id="{5DA1A6E5-6CEB-494B-8617-31E6CD00CAA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69117" y="6344257"/>
            <a:ext cx="1281272" cy="216000"/>
          </a:xfrm>
          <a:prstGeom prst="rect">
            <a:avLst/>
          </a:prstGeom>
        </p:spPr>
      </p:pic>
      <p:sp>
        <p:nvSpPr>
          <p:cNvPr id="4" name="Slide Number Placeholder 5">
            <a:extLst>
              <a:ext uri="{FF2B5EF4-FFF2-40B4-BE49-F238E27FC236}">
                <a16:creationId xmlns:a16="http://schemas.microsoft.com/office/drawing/2014/main" id="{19B29780-9372-C3A6-1FA8-12540FA065E9}"/>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4205432898"/>
      </p:ext>
    </p:extLst>
  </p:cSld>
  <p:clrMapOvr>
    <a:masterClrMapping/>
  </p:clrMapOvr>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Full Screen With Text">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1372BE0-FF43-43C0-A3F0-2BB7B6852B15}"/>
              </a:ext>
            </a:extLst>
          </p:cNvPr>
          <p:cNvSpPr>
            <a:spLocks noGrp="1"/>
          </p:cNvSpPr>
          <p:nvPr>
            <p:ph type="pic" sz="quarter" idx="17" hasCustomPrompt="1"/>
          </p:nvPr>
        </p:nvSpPr>
        <p:spPr>
          <a:xfrm>
            <a:off x="0" y="0"/>
            <a:ext cx="12192000" cy="6858000"/>
          </a:xfrm>
        </p:spPr>
        <p:txBody>
          <a:bodyPr anchor="ctr">
            <a:noAutofit/>
          </a:bodyPr>
          <a:lstStyle>
            <a:lvl1pPr marL="0" indent="0" algn="ctr">
              <a:buNone/>
              <a:defRPr>
                <a:solidFill>
                  <a:schemeClr val="accent2">
                    <a:lumMod val="50000"/>
                    <a:lumOff val="50000"/>
                  </a:schemeClr>
                </a:solidFill>
              </a:defRPr>
            </a:lvl1pPr>
          </a:lstStyle>
          <a:p>
            <a:r>
              <a:rPr lang="en-US" dirty="0"/>
              <a:t>Click to add image</a:t>
            </a:r>
            <a:endParaRPr lang="en-PH" dirty="0"/>
          </a:p>
        </p:txBody>
      </p:sp>
      <p:sp>
        <p:nvSpPr>
          <p:cNvPr id="11" name="Text Placeholder 10">
            <a:extLst>
              <a:ext uri="{FF2B5EF4-FFF2-40B4-BE49-F238E27FC236}">
                <a16:creationId xmlns:a16="http://schemas.microsoft.com/office/drawing/2014/main" id="{F3765914-EF8A-4923-880F-989435D90A4A}"/>
              </a:ext>
            </a:extLst>
          </p:cNvPr>
          <p:cNvSpPr>
            <a:spLocks noGrp="1"/>
          </p:cNvSpPr>
          <p:nvPr>
            <p:ph type="body" sz="quarter" idx="16"/>
          </p:nvPr>
        </p:nvSpPr>
        <p:spPr>
          <a:xfrm>
            <a:off x="0" y="4162424"/>
            <a:ext cx="12192000" cy="2695575"/>
          </a:xfrm>
          <a:gradFill flip="none" rotWithShape="1">
            <a:gsLst>
              <a:gs pos="0">
                <a:schemeClr val="bg1">
                  <a:alpha val="0"/>
                </a:schemeClr>
              </a:gs>
              <a:gs pos="100000">
                <a:schemeClr val="bg1"/>
              </a:gs>
            </a:gsLst>
            <a:lin ang="5400000" scaled="1"/>
            <a:tileRect/>
          </a:gradFill>
        </p:spPr>
        <p:txBody>
          <a:bodyPr lIns="360000" rIns="72000" bIns="720000" anchor="b">
            <a:noAutofit/>
          </a:bodyPr>
          <a:lstStyle>
            <a:lvl1pPr marL="0" indent="0">
              <a:lnSpc>
                <a:spcPct val="80000"/>
              </a:lnSpc>
              <a:buNone/>
              <a:defRPr sz="4000">
                <a:solidFill>
                  <a:schemeClr val="tx1"/>
                </a:solidFill>
                <a:latin typeface="Maison Neue Ext Medium" panose="020B0605040000000000" pitchFamily="34" charset="0"/>
              </a:defRPr>
            </a:lvl1pPr>
          </a:lstStyle>
          <a:p>
            <a:pPr lvl="0"/>
            <a:endParaRPr lang="en-PH" dirty="0"/>
          </a:p>
        </p:txBody>
      </p:sp>
      <p:sp>
        <p:nvSpPr>
          <p:cNvPr id="5" name="Picture Placeholder 9">
            <a:extLst>
              <a:ext uri="{FF2B5EF4-FFF2-40B4-BE49-F238E27FC236}">
                <a16:creationId xmlns:a16="http://schemas.microsoft.com/office/drawing/2014/main" id="{0339C585-A2C9-4997-844A-06DC68752C98}"/>
              </a:ext>
            </a:extLst>
          </p:cNvPr>
          <p:cNvSpPr>
            <a:spLocks noGrp="1"/>
          </p:cNvSpPr>
          <p:nvPr>
            <p:ph type="pic" sz="quarter" idx="13" hasCustomPrompt="1"/>
          </p:nvPr>
        </p:nvSpPr>
        <p:spPr>
          <a:xfrm>
            <a:off x="10490010" y="6237138"/>
            <a:ext cx="1368000" cy="324000"/>
          </a:xfrm>
        </p:spPr>
        <p:txBody>
          <a:bodyPr>
            <a:noAutofit/>
          </a:bodyPr>
          <a:lstStyle>
            <a:lvl1pPr marL="0" indent="0">
              <a:buNone/>
              <a:defRPr>
                <a:solidFill>
                  <a:schemeClr val="tx1"/>
                </a:solidFill>
              </a:defRPr>
            </a:lvl1pPr>
          </a:lstStyle>
          <a:p>
            <a:r>
              <a:rPr lang="en-PH" dirty="0"/>
              <a:t>Add Logo</a:t>
            </a:r>
          </a:p>
        </p:txBody>
      </p:sp>
      <p:sp>
        <p:nvSpPr>
          <p:cNvPr id="7" name="Text Placeholder 13">
            <a:extLst>
              <a:ext uri="{FF2B5EF4-FFF2-40B4-BE49-F238E27FC236}">
                <a16:creationId xmlns:a16="http://schemas.microsoft.com/office/drawing/2014/main" id="{1748D1AB-617D-4D4D-A96E-D90C9DB5D99A}"/>
              </a:ext>
            </a:extLst>
          </p:cNvPr>
          <p:cNvSpPr>
            <a:spLocks noGrp="1"/>
          </p:cNvSpPr>
          <p:nvPr>
            <p:ph type="body" sz="quarter" idx="20" hasCustomPrompt="1"/>
          </p:nvPr>
        </p:nvSpPr>
        <p:spPr>
          <a:xfrm>
            <a:off x="4756150" y="6309874"/>
            <a:ext cx="2679700" cy="252000"/>
          </a:xfrm>
        </p:spPr>
        <p:txBody>
          <a:bodyPr>
            <a:noAutofit/>
          </a:bodyPr>
          <a:lstStyle>
            <a:lvl1pPr marL="0" indent="0" algn="ctr">
              <a:lnSpc>
                <a:spcPct val="100000"/>
              </a:lnSpc>
              <a:buNone/>
              <a:defRPr sz="1200" spc="300">
                <a:solidFill>
                  <a:schemeClr val="tx2">
                    <a:lumMod val="90000"/>
                  </a:schemeClr>
                </a:solidFill>
              </a:defRPr>
            </a:lvl1pPr>
          </a:lstStyle>
          <a:p>
            <a:pPr lvl="0"/>
            <a:r>
              <a:rPr lang="en-PH" dirty="0"/>
              <a:t>CONFIDENTIAL</a:t>
            </a:r>
          </a:p>
        </p:txBody>
      </p:sp>
      <p:sp>
        <p:nvSpPr>
          <p:cNvPr id="6" name="Slide Number Placeholder 5">
            <a:extLst>
              <a:ext uri="{FF2B5EF4-FFF2-40B4-BE49-F238E27FC236}">
                <a16:creationId xmlns:a16="http://schemas.microsoft.com/office/drawing/2014/main" id="{DDF0BCEE-F94B-FE8B-B8EC-680FD99F564A}"/>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tx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1246030430"/>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oduct Highl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0BBEA28-7025-4FCC-AD31-FA22A95389CB}"/>
              </a:ext>
            </a:extLst>
          </p:cNvPr>
          <p:cNvSpPr/>
          <p:nvPr userDrawn="1"/>
        </p:nvSpPr>
        <p:spPr>
          <a:xfrm>
            <a:off x="8952000" y="0"/>
            <a:ext cx="3240000" cy="6858000"/>
          </a:xfrm>
          <a:prstGeom prst="rect">
            <a:avLst/>
          </a:prstGeom>
          <a:gradFill>
            <a:gsLst>
              <a:gs pos="50400">
                <a:schemeClr val="accent5"/>
              </a:gs>
              <a:gs pos="0">
                <a:schemeClr val="accent1"/>
              </a:gs>
              <a:gs pos="100000">
                <a:schemeClr val="accent3"/>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PH" dirty="0"/>
          </a:p>
        </p:txBody>
      </p:sp>
      <p:sp>
        <p:nvSpPr>
          <p:cNvPr id="11" name="Picture Placeholder 6">
            <a:extLst>
              <a:ext uri="{FF2B5EF4-FFF2-40B4-BE49-F238E27FC236}">
                <a16:creationId xmlns:a16="http://schemas.microsoft.com/office/drawing/2014/main" id="{4415DE11-7897-4E8B-AB05-53C6FA25FF66}"/>
              </a:ext>
            </a:extLst>
          </p:cNvPr>
          <p:cNvSpPr>
            <a:spLocks noGrp="1"/>
          </p:cNvSpPr>
          <p:nvPr>
            <p:ph type="pic" sz="quarter" idx="14" hasCustomPrompt="1"/>
          </p:nvPr>
        </p:nvSpPr>
        <p:spPr>
          <a:xfrm>
            <a:off x="6096000" y="740744"/>
            <a:ext cx="5419182" cy="5376512"/>
          </a:xfrm>
          <a:solidFill>
            <a:schemeClr val="tx2">
              <a:lumMod val="60000"/>
              <a:lumOff val="40000"/>
            </a:schemeClr>
          </a:solidFill>
        </p:spPr>
        <p:txBody>
          <a:bodyPr anchor="ctr">
            <a:noAutofit/>
          </a:bodyPr>
          <a:lstStyle>
            <a:lvl1pPr marL="0" indent="0" algn="ctr">
              <a:buNone/>
              <a:defRPr>
                <a:solidFill>
                  <a:schemeClr val="bg1">
                    <a:lumMod val="50000"/>
                  </a:schemeClr>
                </a:solidFill>
              </a:defRPr>
            </a:lvl1pPr>
          </a:lstStyle>
          <a:p>
            <a:r>
              <a:rPr lang="en-PH" dirty="0"/>
              <a:t>Click to add picture</a:t>
            </a:r>
          </a:p>
        </p:txBody>
      </p:sp>
      <p:sp>
        <p:nvSpPr>
          <p:cNvPr id="6" name="Title 1">
            <a:extLst>
              <a:ext uri="{FF2B5EF4-FFF2-40B4-BE49-F238E27FC236}">
                <a16:creationId xmlns:a16="http://schemas.microsoft.com/office/drawing/2014/main" id="{CD96C2CA-CA67-4D4D-834A-9B5615C56536}"/>
              </a:ext>
            </a:extLst>
          </p:cNvPr>
          <p:cNvSpPr>
            <a:spLocks noGrp="1"/>
          </p:cNvSpPr>
          <p:nvPr>
            <p:ph type="title" hasCustomPrompt="1"/>
          </p:nvPr>
        </p:nvSpPr>
        <p:spPr>
          <a:xfrm>
            <a:off x="676816" y="2400466"/>
            <a:ext cx="5022941" cy="716114"/>
          </a:xfrm>
        </p:spPr>
        <p:txBody>
          <a:bodyPr anchor="t">
            <a:noAutofit/>
          </a:bodyPr>
          <a:lstStyle>
            <a:lvl1pPr>
              <a:lnSpc>
                <a:spcPct val="90000"/>
              </a:lnSpc>
              <a:defRPr sz="4000"/>
            </a:lvl1pPr>
          </a:lstStyle>
          <a:p>
            <a:r>
              <a:rPr lang="en-US" dirty="0"/>
              <a:t>Add product name here</a:t>
            </a:r>
            <a:endParaRPr lang="en-PH" dirty="0"/>
          </a:p>
        </p:txBody>
      </p:sp>
      <p:sp>
        <p:nvSpPr>
          <p:cNvPr id="7" name="Subtitle 2">
            <a:extLst>
              <a:ext uri="{FF2B5EF4-FFF2-40B4-BE49-F238E27FC236}">
                <a16:creationId xmlns:a16="http://schemas.microsoft.com/office/drawing/2014/main" id="{4091C930-9AA7-4BAB-AFAE-51F29AD3DDB1}"/>
              </a:ext>
            </a:extLst>
          </p:cNvPr>
          <p:cNvSpPr>
            <a:spLocks noGrp="1"/>
          </p:cNvSpPr>
          <p:nvPr>
            <p:ph type="subTitle" idx="1" hasCustomPrompt="1"/>
          </p:nvPr>
        </p:nvSpPr>
        <p:spPr>
          <a:xfrm>
            <a:off x="676818" y="1996123"/>
            <a:ext cx="5012933" cy="432000"/>
          </a:xfrm>
        </p:spPr>
        <p:txBody>
          <a:bodyPr>
            <a:noAutofit/>
          </a:bodyPr>
          <a:lstStyle>
            <a:lvl1pPr marL="0" indent="0" algn="l">
              <a:buNone/>
              <a:defRPr sz="1200" b="0" spc="3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29" name="Text Placeholder 3">
            <a:extLst>
              <a:ext uri="{FF2B5EF4-FFF2-40B4-BE49-F238E27FC236}">
                <a16:creationId xmlns:a16="http://schemas.microsoft.com/office/drawing/2014/main" id="{BB407EDE-3F5E-490B-855B-9DA369DF81E2}"/>
              </a:ext>
            </a:extLst>
          </p:cNvPr>
          <p:cNvSpPr>
            <a:spLocks noGrp="1"/>
          </p:cNvSpPr>
          <p:nvPr>
            <p:ph type="body" sz="half" idx="19" hasCustomPrompt="1"/>
          </p:nvPr>
        </p:nvSpPr>
        <p:spPr>
          <a:xfrm>
            <a:off x="668211" y="3599629"/>
            <a:ext cx="5021539" cy="1277171"/>
          </a:xfrm>
        </p:spPr>
        <p:txBody>
          <a:bodyPr anchor="t">
            <a:noAutofit/>
          </a:bodyPr>
          <a:lstStyle>
            <a:lvl1pPr marL="0" indent="0">
              <a:buNone/>
              <a:defRPr sz="14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sp>
        <p:nvSpPr>
          <p:cNvPr id="30" name="Rectangle 29">
            <a:extLst>
              <a:ext uri="{FF2B5EF4-FFF2-40B4-BE49-F238E27FC236}">
                <a16:creationId xmlns:a16="http://schemas.microsoft.com/office/drawing/2014/main" id="{A522CAC1-6CE7-44B6-BE73-07675AC8EE0D}"/>
              </a:ext>
            </a:extLst>
          </p:cNvPr>
          <p:cNvSpPr/>
          <p:nvPr userDrawn="1"/>
        </p:nvSpPr>
        <p:spPr>
          <a:xfrm>
            <a:off x="341610" y="1996122"/>
            <a:ext cx="45719" cy="2880000"/>
          </a:xfrm>
          <a:prstGeom prst="rect">
            <a:avLst/>
          </a:prstGeom>
          <a:gradFill>
            <a:gsLst>
              <a:gs pos="0">
                <a:schemeClr val="accent1"/>
              </a:gs>
              <a:gs pos="54000">
                <a:schemeClr val="accent5"/>
              </a:gs>
              <a:gs pos="100000">
                <a:schemeClr val="accent3"/>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PH" dirty="0"/>
              <a:t>  </a:t>
            </a:r>
          </a:p>
        </p:txBody>
      </p:sp>
      <p:pic>
        <p:nvPicPr>
          <p:cNvPr id="31" name="Graphic 30">
            <a:extLst>
              <a:ext uri="{FF2B5EF4-FFF2-40B4-BE49-F238E27FC236}">
                <a16:creationId xmlns:a16="http://schemas.microsoft.com/office/drawing/2014/main" id="{54C16056-D331-4702-8F5D-AC0AAD7ACFC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32" name="TextBox 31">
            <a:extLst>
              <a:ext uri="{FF2B5EF4-FFF2-40B4-BE49-F238E27FC236}">
                <a16:creationId xmlns:a16="http://schemas.microsoft.com/office/drawing/2014/main" id="{84C3F95D-C2E6-411B-893F-3AADD646618B}"/>
              </a:ext>
            </a:extLst>
          </p:cNvPr>
          <p:cNvSpPr txBox="1"/>
          <p:nvPr userDrawn="1"/>
        </p:nvSpPr>
        <p:spPr>
          <a:xfrm>
            <a:off x="5074257" y="6314036"/>
            <a:ext cx="2043485" cy="276999"/>
          </a:xfrm>
          <a:prstGeom prst="rect">
            <a:avLst/>
          </a:prstGeom>
          <a:noFill/>
        </p:spPr>
        <p:txBody>
          <a:bodyPr wrap="square" rtlCol="0">
            <a:noAutofit/>
          </a:bodyPr>
          <a:lstStyle/>
          <a:p>
            <a:pPr algn="ctr"/>
            <a:r>
              <a:rPr lang="en-PH" sz="1200" spc="300" dirty="0">
                <a:solidFill>
                  <a:schemeClr val="bg1">
                    <a:lumMod val="75000"/>
                  </a:schemeClr>
                </a:solidFill>
                <a:latin typeface="Onest" pitchFamily="2" charset="0"/>
              </a:rPr>
              <a:t>CONFIDENTIAL</a:t>
            </a:r>
          </a:p>
        </p:txBody>
      </p:sp>
      <p:sp>
        <p:nvSpPr>
          <p:cNvPr id="3" name="Slide Number Placeholder 5">
            <a:extLst>
              <a:ext uri="{FF2B5EF4-FFF2-40B4-BE49-F238E27FC236}">
                <a16:creationId xmlns:a16="http://schemas.microsoft.com/office/drawing/2014/main" id="{9A48A8FC-D466-D3D1-6590-500A53909B2B}"/>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2416880201"/>
      </p:ext>
    </p:extLst>
  </p:cSld>
  <p:clrMapOvr>
    <a:masterClrMapping/>
  </p:clrMapOvr>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roduct Highlight WIth Feature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0BBEA28-7025-4FCC-AD31-FA22A95389CB}"/>
              </a:ext>
            </a:extLst>
          </p:cNvPr>
          <p:cNvSpPr/>
          <p:nvPr userDrawn="1"/>
        </p:nvSpPr>
        <p:spPr>
          <a:xfrm>
            <a:off x="0" y="4998720"/>
            <a:ext cx="12192000" cy="1859280"/>
          </a:xfrm>
          <a:prstGeom prst="rect">
            <a:avLst/>
          </a:prstGeom>
          <a:gradFill>
            <a:gsLst>
              <a:gs pos="50400">
                <a:schemeClr val="accent5"/>
              </a:gs>
              <a:gs pos="0">
                <a:schemeClr val="accent1"/>
              </a:gs>
              <a:gs pos="100000">
                <a:schemeClr val="accent3"/>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PH" dirty="0"/>
          </a:p>
        </p:txBody>
      </p:sp>
      <p:sp>
        <p:nvSpPr>
          <p:cNvPr id="11" name="Picture Placeholder 6">
            <a:extLst>
              <a:ext uri="{FF2B5EF4-FFF2-40B4-BE49-F238E27FC236}">
                <a16:creationId xmlns:a16="http://schemas.microsoft.com/office/drawing/2014/main" id="{4415DE11-7897-4E8B-AB05-53C6FA25FF66}"/>
              </a:ext>
            </a:extLst>
          </p:cNvPr>
          <p:cNvSpPr>
            <a:spLocks noGrp="1"/>
          </p:cNvSpPr>
          <p:nvPr>
            <p:ph type="pic" sz="quarter" idx="14" hasCustomPrompt="1"/>
          </p:nvPr>
        </p:nvSpPr>
        <p:spPr>
          <a:xfrm>
            <a:off x="341538" y="1481489"/>
            <a:ext cx="5419182" cy="5376512"/>
          </a:xfrm>
          <a:solidFill>
            <a:schemeClr val="tx2">
              <a:lumMod val="60000"/>
              <a:lumOff val="40000"/>
            </a:schemeClr>
          </a:solidFill>
        </p:spPr>
        <p:txBody>
          <a:bodyPr anchor="ctr">
            <a:noAutofit/>
          </a:bodyPr>
          <a:lstStyle>
            <a:lvl1pPr marL="0" indent="0" algn="ctr">
              <a:buNone/>
              <a:defRPr>
                <a:solidFill>
                  <a:schemeClr val="bg1">
                    <a:lumMod val="50000"/>
                  </a:schemeClr>
                </a:solidFill>
              </a:defRPr>
            </a:lvl1pPr>
          </a:lstStyle>
          <a:p>
            <a:r>
              <a:rPr lang="en-PH" dirty="0"/>
              <a:t>Click to add picture</a:t>
            </a:r>
          </a:p>
        </p:txBody>
      </p:sp>
      <p:sp>
        <p:nvSpPr>
          <p:cNvPr id="6" name="Title 1">
            <a:extLst>
              <a:ext uri="{FF2B5EF4-FFF2-40B4-BE49-F238E27FC236}">
                <a16:creationId xmlns:a16="http://schemas.microsoft.com/office/drawing/2014/main" id="{CD96C2CA-CA67-4D4D-834A-9B5615C56536}"/>
              </a:ext>
            </a:extLst>
          </p:cNvPr>
          <p:cNvSpPr>
            <a:spLocks noGrp="1"/>
          </p:cNvSpPr>
          <p:nvPr>
            <p:ph type="title" hasCustomPrompt="1"/>
          </p:nvPr>
        </p:nvSpPr>
        <p:spPr>
          <a:xfrm>
            <a:off x="341539" y="701206"/>
            <a:ext cx="5419181" cy="716114"/>
          </a:xfrm>
        </p:spPr>
        <p:txBody>
          <a:bodyPr anchor="t">
            <a:noAutofit/>
          </a:bodyPr>
          <a:lstStyle>
            <a:lvl1pPr>
              <a:lnSpc>
                <a:spcPct val="90000"/>
              </a:lnSpc>
              <a:defRPr sz="4000"/>
            </a:lvl1pPr>
          </a:lstStyle>
          <a:p>
            <a:r>
              <a:rPr lang="en-US" dirty="0"/>
              <a:t>Add page title here</a:t>
            </a:r>
            <a:endParaRPr lang="en-PH" dirty="0"/>
          </a:p>
        </p:txBody>
      </p:sp>
      <p:sp>
        <p:nvSpPr>
          <p:cNvPr id="7" name="Subtitle 2">
            <a:extLst>
              <a:ext uri="{FF2B5EF4-FFF2-40B4-BE49-F238E27FC236}">
                <a16:creationId xmlns:a16="http://schemas.microsoft.com/office/drawing/2014/main" id="{4091C930-9AA7-4BAB-AFAE-51F29AD3DDB1}"/>
              </a:ext>
            </a:extLst>
          </p:cNvPr>
          <p:cNvSpPr>
            <a:spLocks noGrp="1"/>
          </p:cNvSpPr>
          <p:nvPr>
            <p:ph type="subTitle" idx="1" hasCustomPrompt="1"/>
          </p:nvPr>
        </p:nvSpPr>
        <p:spPr>
          <a:xfrm>
            <a:off x="341541" y="296863"/>
            <a:ext cx="5408384" cy="432000"/>
          </a:xfrm>
        </p:spPr>
        <p:txBody>
          <a:bodyPr>
            <a:noAutofit/>
          </a:bodyPr>
          <a:lstStyle>
            <a:lvl1pPr marL="0" indent="0" algn="l">
              <a:buNone/>
              <a:defRPr sz="1200" b="0" spc="3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8" name="Text Placeholder 3">
            <a:extLst>
              <a:ext uri="{FF2B5EF4-FFF2-40B4-BE49-F238E27FC236}">
                <a16:creationId xmlns:a16="http://schemas.microsoft.com/office/drawing/2014/main" id="{AE07D9CD-0173-45B5-861B-B1D4BE4215F0}"/>
              </a:ext>
            </a:extLst>
          </p:cNvPr>
          <p:cNvSpPr>
            <a:spLocks noGrp="1"/>
          </p:cNvSpPr>
          <p:nvPr>
            <p:ph type="body" sz="half" idx="19" hasCustomPrompt="1"/>
          </p:nvPr>
        </p:nvSpPr>
        <p:spPr>
          <a:xfrm>
            <a:off x="6096000" y="5830032"/>
            <a:ext cx="4089053" cy="696159"/>
          </a:xfrm>
        </p:spPr>
        <p:txBody>
          <a:bodyPr anchor="t">
            <a:no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0" name="Text Placeholder 9">
            <a:extLst>
              <a:ext uri="{FF2B5EF4-FFF2-40B4-BE49-F238E27FC236}">
                <a16:creationId xmlns:a16="http://schemas.microsoft.com/office/drawing/2014/main" id="{E27DBB01-1EE0-451D-8AA8-B2333749FF78}"/>
              </a:ext>
            </a:extLst>
          </p:cNvPr>
          <p:cNvSpPr>
            <a:spLocks noGrp="1"/>
          </p:cNvSpPr>
          <p:nvPr>
            <p:ph type="body" sz="quarter" idx="20" hasCustomPrompt="1"/>
          </p:nvPr>
        </p:nvSpPr>
        <p:spPr>
          <a:xfrm>
            <a:off x="6096001" y="5238792"/>
            <a:ext cx="4089084" cy="576000"/>
          </a:xfrm>
        </p:spPr>
        <p:txBody>
          <a:bodyPr>
            <a:noAutofit/>
          </a:bodyPr>
          <a:lstStyle>
            <a:lvl1pPr marL="0" indent="0">
              <a:buNone/>
              <a:defRPr sz="2400">
                <a:solidFill>
                  <a:schemeClr val="bg1"/>
                </a:solidFill>
                <a:latin typeface="+mj-lt"/>
              </a:defRPr>
            </a:lvl1pPr>
          </a:lstStyle>
          <a:p>
            <a:pPr lvl="0"/>
            <a:r>
              <a:rPr lang="en-PH" dirty="0"/>
              <a:t>Product name</a:t>
            </a:r>
          </a:p>
        </p:txBody>
      </p:sp>
      <p:sp>
        <p:nvSpPr>
          <p:cNvPr id="18" name="Text Placeholder 17">
            <a:extLst>
              <a:ext uri="{FF2B5EF4-FFF2-40B4-BE49-F238E27FC236}">
                <a16:creationId xmlns:a16="http://schemas.microsoft.com/office/drawing/2014/main" id="{868DB36F-CBCF-46EC-87A6-0344CB0A6D33}"/>
              </a:ext>
            </a:extLst>
          </p:cNvPr>
          <p:cNvSpPr>
            <a:spLocks noGrp="1"/>
          </p:cNvSpPr>
          <p:nvPr>
            <p:ph type="body" sz="quarter" idx="22" hasCustomPrompt="1"/>
          </p:nvPr>
        </p:nvSpPr>
        <p:spPr>
          <a:xfrm>
            <a:off x="6096000" y="1616240"/>
            <a:ext cx="2880360" cy="746125"/>
          </a:xfrm>
        </p:spPr>
        <p:txBody>
          <a:bodyPr>
            <a:noAutofit/>
          </a:bodyPr>
          <a:lstStyle>
            <a:lvl1pPr marL="0" indent="0">
              <a:buNone/>
              <a:defRPr>
                <a:solidFill>
                  <a:schemeClr val="tx2">
                    <a:lumMod val="20000"/>
                    <a:lumOff val="80000"/>
                  </a:schemeClr>
                </a:solidFill>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a:t>
            </a:r>
          </a:p>
        </p:txBody>
      </p:sp>
      <p:sp>
        <p:nvSpPr>
          <p:cNvPr id="20" name="Text Placeholder 17">
            <a:extLst>
              <a:ext uri="{FF2B5EF4-FFF2-40B4-BE49-F238E27FC236}">
                <a16:creationId xmlns:a16="http://schemas.microsoft.com/office/drawing/2014/main" id="{F2F3EE42-180B-4B1D-A8A4-62B5C58BACB1}"/>
              </a:ext>
            </a:extLst>
          </p:cNvPr>
          <p:cNvSpPr>
            <a:spLocks noGrp="1"/>
          </p:cNvSpPr>
          <p:nvPr>
            <p:ph type="body" sz="quarter" idx="24" hasCustomPrompt="1"/>
          </p:nvPr>
        </p:nvSpPr>
        <p:spPr>
          <a:xfrm>
            <a:off x="8970102" y="1616240"/>
            <a:ext cx="2880360" cy="746125"/>
          </a:xfrm>
        </p:spPr>
        <p:txBody>
          <a:bodyPr>
            <a:noAutofit/>
          </a:bodyPr>
          <a:lstStyle>
            <a:lvl1pPr marL="0" indent="0">
              <a:buNone/>
              <a:defRPr>
                <a:solidFill>
                  <a:schemeClr val="tx2">
                    <a:lumMod val="20000"/>
                    <a:lumOff val="80000"/>
                  </a:schemeClr>
                </a:solidFill>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a:t>
            </a:r>
          </a:p>
        </p:txBody>
      </p:sp>
      <p:sp>
        <p:nvSpPr>
          <p:cNvPr id="21" name="Picture Placeholder 3">
            <a:extLst>
              <a:ext uri="{FF2B5EF4-FFF2-40B4-BE49-F238E27FC236}">
                <a16:creationId xmlns:a16="http://schemas.microsoft.com/office/drawing/2014/main" id="{C7A84232-79A0-410A-9843-73B8737997A8}"/>
              </a:ext>
            </a:extLst>
          </p:cNvPr>
          <p:cNvSpPr>
            <a:spLocks noGrp="1"/>
          </p:cNvSpPr>
          <p:nvPr>
            <p:ph type="pic" sz="quarter" idx="34" hasCustomPrompt="1"/>
          </p:nvPr>
        </p:nvSpPr>
        <p:spPr>
          <a:xfrm>
            <a:off x="6096000" y="924411"/>
            <a:ext cx="576000" cy="576000"/>
          </a:xfrm>
        </p:spPr>
        <p:txBody>
          <a:bodyPr anchor="ctr">
            <a:noAutofit/>
          </a:bodyPr>
          <a:lstStyle>
            <a:lvl1pPr marL="0" indent="0" algn="ctr">
              <a:buNone/>
              <a:defRPr/>
            </a:lvl1pPr>
          </a:lstStyle>
          <a:p>
            <a:r>
              <a:rPr lang="en-PH" dirty="0"/>
              <a:t>Icon</a:t>
            </a:r>
          </a:p>
        </p:txBody>
      </p:sp>
      <p:sp>
        <p:nvSpPr>
          <p:cNvPr id="22" name="Picture Placeholder 3">
            <a:extLst>
              <a:ext uri="{FF2B5EF4-FFF2-40B4-BE49-F238E27FC236}">
                <a16:creationId xmlns:a16="http://schemas.microsoft.com/office/drawing/2014/main" id="{ABA549A8-B557-4911-9F4A-AA1D09C4C12B}"/>
              </a:ext>
            </a:extLst>
          </p:cNvPr>
          <p:cNvSpPr>
            <a:spLocks noGrp="1"/>
          </p:cNvSpPr>
          <p:nvPr>
            <p:ph type="pic" sz="quarter" idx="35" hasCustomPrompt="1"/>
          </p:nvPr>
        </p:nvSpPr>
        <p:spPr>
          <a:xfrm>
            <a:off x="8985342" y="924411"/>
            <a:ext cx="576000" cy="576000"/>
          </a:xfrm>
        </p:spPr>
        <p:txBody>
          <a:bodyPr anchor="ctr">
            <a:noAutofit/>
          </a:bodyPr>
          <a:lstStyle>
            <a:lvl1pPr marL="0" indent="0" algn="ctr">
              <a:buNone/>
              <a:defRPr/>
            </a:lvl1pPr>
          </a:lstStyle>
          <a:p>
            <a:r>
              <a:rPr lang="en-PH" dirty="0"/>
              <a:t>Icon</a:t>
            </a:r>
          </a:p>
        </p:txBody>
      </p:sp>
      <p:sp>
        <p:nvSpPr>
          <p:cNvPr id="24" name="Text Placeholder 17">
            <a:extLst>
              <a:ext uri="{FF2B5EF4-FFF2-40B4-BE49-F238E27FC236}">
                <a16:creationId xmlns:a16="http://schemas.microsoft.com/office/drawing/2014/main" id="{E4DBBE22-FC7A-4E03-86D1-596FCBD35FBB}"/>
              </a:ext>
            </a:extLst>
          </p:cNvPr>
          <p:cNvSpPr>
            <a:spLocks noGrp="1"/>
          </p:cNvSpPr>
          <p:nvPr>
            <p:ph type="body" sz="quarter" idx="37" hasCustomPrompt="1"/>
          </p:nvPr>
        </p:nvSpPr>
        <p:spPr>
          <a:xfrm>
            <a:off x="6096000" y="3744794"/>
            <a:ext cx="2880360" cy="746125"/>
          </a:xfrm>
        </p:spPr>
        <p:txBody>
          <a:bodyPr>
            <a:noAutofit/>
          </a:bodyPr>
          <a:lstStyle>
            <a:lvl1pPr marL="0" indent="0">
              <a:buNone/>
              <a:defRPr>
                <a:solidFill>
                  <a:schemeClr val="tx2">
                    <a:lumMod val="20000"/>
                    <a:lumOff val="80000"/>
                  </a:schemeClr>
                </a:solidFill>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a:t>
            </a:r>
          </a:p>
        </p:txBody>
      </p:sp>
      <p:sp>
        <p:nvSpPr>
          <p:cNvPr id="25" name="Picture Placeholder 3">
            <a:extLst>
              <a:ext uri="{FF2B5EF4-FFF2-40B4-BE49-F238E27FC236}">
                <a16:creationId xmlns:a16="http://schemas.microsoft.com/office/drawing/2014/main" id="{BA520E16-7032-4601-8323-4E702F034D90}"/>
              </a:ext>
            </a:extLst>
          </p:cNvPr>
          <p:cNvSpPr>
            <a:spLocks noGrp="1"/>
          </p:cNvSpPr>
          <p:nvPr>
            <p:ph type="pic" sz="quarter" idx="38" hasCustomPrompt="1"/>
          </p:nvPr>
        </p:nvSpPr>
        <p:spPr>
          <a:xfrm>
            <a:off x="6096000" y="3062114"/>
            <a:ext cx="576000" cy="576000"/>
          </a:xfrm>
        </p:spPr>
        <p:txBody>
          <a:bodyPr anchor="ctr">
            <a:noAutofit/>
          </a:bodyPr>
          <a:lstStyle>
            <a:lvl1pPr marL="0" indent="0" algn="ctr">
              <a:buNone/>
              <a:defRPr/>
            </a:lvl1pPr>
          </a:lstStyle>
          <a:p>
            <a:r>
              <a:rPr lang="en-PH" dirty="0"/>
              <a:t>Icon</a:t>
            </a:r>
          </a:p>
        </p:txBody>
      </p:sp>
      <p:sp>
        <p:nvSpPr>
          <p:cNvPr id="27" name="Text Placeholder 17">
            <a:extLst>
              <a:ext uri="{FF2B5EF4-FFF2-40B4-BE49-F238E27FC236}">
                <a16:creationId xmlns:a16="http://schemas.microsoft.com/office/drawing/2014/main" id="{CEED5B0C-D0AF-475E-9120-F95B0596E7C5}"/>
              </a:ext>
            </a:extLst>
          </p:cNvPr>
          <p:cNvSpPr>
            <a:spLocks noGrp="1"/>
          </p:cNvSpPr>
          <p:nvPr>
            <p:ph type="body" sz="quarter" idx="40" hasCustomPrompt="1"/>
          </p:nvPr>
        </p:nvSpPr>
        <p:spPr>
          <a:xfrm>
            <a:off x="8970102" y="3744794"/>
            <a:ext cx="2880360" cy="746125"/>
          </a:xfrm>
        </p:spPr>
        <p:txBody>
          <a:bodyPr>
            <a:noAutofit/>
          </a:bodyPr>
          <a:lstStyle>
            <a:lvl1pPr marL="0" indent="0">
              <a:buNone/>
              <a:defRPr>
                <a:solidFill>
                  <a:schemeClr val="tx2">
                    <a:lumMod val="20000"/>
                    <a:lumOff val="80000"/>
                  </a:schemeClr>
                </a:solidFill>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a:t>
            </a:r>
          </a:p>
        </p:txBody>
      </p:sp>
      <p:sp>
        <p:nvSpPr>
          <p:cNvPr id="28" name="Picture Placeholder 3">
            <a:extLst>
              <a:ext uri="{FF2B5EF4-FFF2-40B4-BE49-F238E27FC236}">
                <a16:creationId xmlns:a16="http://schemas.microsoft.com/office/drawing/2014/main" id="{6907C156-529C-49A5-A4FA-089FF6EFF82E}"/>
              </a:ext>
            </a:extLst>
          </p:cNvPr>
          <p:cNvSpPr>
            <a:spLocks noGrp="1"/>
          </p:cNvSpPr>
          <p:nvPr>
            <p:ph type="pic" sz="quarter" idx="41" hasCustomPrompt="1"/>
          </p:nvPr>
        </p:nvSpPr>
        <p:spPr>
          <a:xfrm>
            <a:off x="8970102" y="3062114"/>
            <a:ext cx="576000" cy="576000"/>
          </a:xfrm>
        </p:spPr>
        <p:txBody>
          <a:bodyPr anchor="ctr">
            <a:noAutofit/>
          </a:bodyPr>
          <a:lstStyle>
            <a:lvl1pPr marL="0" indent="0" algn="ctr">
              <a:buNone/>
              <a:defRPr/>
            </a:lvl1pPr>
          </a:lstStyle>
          <a:p>
            <a:r>
              <a:rPr lang="en-PH" dirty="0"/>
              <a:t>Icon</a:t>
            </a:r>
          </a:p>
        </p:txBody>
      </p:sp>
      <p:pic>
        <p:nvPicPr>
          <p:cNvPr id="29" name="Graphic 28">
            <a:extLst>
              <a:ext uri="{FF2B5EF4-FFF2-40B4-BE49-F238E27FC236}">
                <a16:creationId xmlns:a16="http://schemas.microsoft.com/office/drawing/2014/main" id="{038FA974-11DC-469B-AB05-8B3F22FB7B9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31" name="Text Placeholder 13">
            <a:extLst>
              <a:ext uri="{FF2B5EF4-FFF2-40B4-BE49-F238E27FC236}">
                <a16:creationId xmlns:a16="http://schemas.microsoft.com/office/drawing/2014/main" id="{39EE8497-7132-4175-809C-27F5E43E569C}"/>
              </a:ext>
            </a:extLst>
          </p:cNvPr>
          <p:cNvSpPr>
            <a:spLocks noGrp="1"/>
          </p:cNvSpPr>
          <p:nvPr>
            <p:ph type="body" sz="quarter" idx="42" hasCustomPrompt="1"/>
          </p:nvPr>
        </p:nvSpPr>
        <p:spPr>
          <a:xfrm>
            <a:off x="3083452" y="6318504"/>
            <a:ext cx="2679700" cy="252000"/>
          </a:xfrm>
        </p:spPr>
        <p:txBody>
          <a:bodyPr>
            <a:noAutofit/>
          </a:bodyPr>
          <a:lstStyle>
            <a:lvl1pPr marL="0" indent="0" algn="r">
              <a:lnSpc>
                <a:spcPct val="100000"/>
              </a:lnSpc>
              <a:buNone/>
              <a:defRPr sz="1200" spc="300">
                <a:solidFill>
                  <a:schemeClr val="bg1"/>
                </a:solidFill>
              </a:defRPr>
            </a:lvl1pPr>
          </a:lstStyle>
          <a:p>
            <a:pPr lvl="0"/>
            <a:r>
              <a:rPr lang="en-PH" dirty="0"/>
              <a:t>CONFIDENTIAL</a:t>
            </a:r>
          </a:p>
        </p:txBody>
      </p:sp>
      <p:sp>
        <p:nvSpPr>
          <p:cNvPr id="4" name="Slide Number Placeholder 5">
            <a:extLst>
              <a:ext uri="{FF2B5EF4-FFF2-40B4-BE49-F238E27FC236}">
                <a16:creationId xmlns:a16="http://schemas.microsoft.com/office/drawing/2014/main" id="{1B559E6F-44CD-A219-1899-62BAEC67508E}"/>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2315295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With Image">
    <p:bg>
      <p:bgPr>
        <a:solidFill>
          <a:schemeClr val="bg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7BB8D9B-1F84-4CDF-864C-623513DA20F4}"/>
              </a:ext>
            </a:extLst>
          </p:cNvPr>
          <p:cNvSpPr>
            <a:spLocks noGrp="1"/>
          </p:cNvSpPr>
          <p:nvPr>
            <p:ph type="pic" sz="quarter" idx="14"/>
          </p:nvPr>
        </p:nvSpPr>
        <p:spPr>
          <a:xfrm>
            <a:off x="6096000" y="409176"/>
            <a:ext cx="6096001" cy="6048000"/>
          </a:xfrm>
          <a:solidFill>
            <a:schemeClr val="tx2">
              <a:lumMod val="20000"/>
              <a:lumOff val="80000"/>
            </a:schemeClr>
          </a:solidFill>
        </p:spPr>
        <p:txBody>
          <a:bodyPr anchor="ctr">
            <a:noAutofit/>
          </a:bodyPr>
          <a:lstStyle>
            <a:lvl1pPr marL="0" indent="0" algn="ctr">
              <a:buNone/>
              <a:defRPr>
                <a:solidFill>
                  <a:schemeClr val="bg1"/>
                </a:solidFill>
              </a:defRPr>
            </a:lvl1pPr>
          </a:lstStyle>
          <a:p>
            <a:endParaRPr lang="en-PH" dirty="0"/>
          </a:p>
        </p:txBody>
      </p:sp>
      <p:sp>
        <p:nvSpPr>
          <p:cNvPr id="2" name="Title 1">
            <a:extLst>
              <a:ext uri="{FF2B5EF4-FFF2-40B4-BE49-F238E27FC236}">
                <a16:creationId xmlns:a16="http://schemas.microsoft.com/office/drawing/2014/main" id="{E63EC008-453E-4EE1-8089-2B5DD3CEEEAF}"/>
              </a:ext>
            </a:extLst>
          </p:cNvPr>
          <p:cNvSpPr>
            <a:spLocks noGrp="1"/>
          </p:cNvSpPr>
          <p:nvPr>
            <p:ph type="title" hasCustomPrompt="1"/>
          </p:nvPr>
        </p:nvSpPr>
        <p:spPr>
          <a:xfrm>
            <a:off x="341610" y="1194607"/>
            <a:ext cx="5474243" cy="2686238"/>
          </a:xfrm>
        </p:spPr>
        <p:txBody>
          <a:bodyPr anchor="b">
            <a:noAutofit/>
          </a:bodyPr>
          <a:lstStyle>
            <a:lvl1pPr>
              <a:defRPr sz="6000">
                <a:solidFill>
                  <a:schemeClr val="tx1"/>
                </a:solidFill>
              </a:defRPr>
            </a:lvl1pPr>
          </a:lstStyle>
          <a:p>
            <a:r>
              <a:rPr lang="en-US" dirty="0"/>
              <a:t>Add section name here</a:t>
            </a:r>
            <a:endParaRPr lang="en-PH" dirty="0"/>
          </a:p>
        </p:txBody>
      </p:sp>
      <p:sp>
        <p:nvSpPr>
          <p:cNvPr id="3" name="Text Placeholder 2">
            <a:extLst>
              <a:ext uri="{FF2B5EF4-FFF2-40B4-BE49-F238E27FC236}">
                <a16:creationId xmlns:a16="http://schemas.microsoft.com/office/drawing/2014/main" id="{E98C244E-1630-4636-8241-4A9184E4821E}"/>
              </a:ext>
            </a:extLst>
          </p:cNvPr>
          <p:cNvSpPr>
            <a:spLocks noGrp="1"/>
          </p:cNvSpPr>
          <p:nvPr>
            <p:ph type="body" idx="1" hasCustomPrompt="1"/>
          </p:nvPr>
        </p:nvSpPr>
        <p:spPr>
          <a:xfrm>
            <a:off x="334963" y="4287532"/>
            <a:ext cx="5480890" cy="1116000"/>
          </a:xfrm>
        </p:spPr>
        <p:txBody>
          <a:bodyPr>
            <a:noAutofit/>
          </a:bodyPr>
          <a:lstStyle>
            <a:lvl1pPr marL="0" indent="0">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short description here</a:t>
            </a:r>
          </a:p>
        </p:txBody>
      </p:sp>
      <p:sp>
        <p:nvSpPr>
          <p:cNvPr id="11" name="Text Placeholder 7">
            <a:extLst>
              <a:ext uri="{FF2B5EF4-FFF2-40B4-BE49-F238E27FC236}">
                <a16:creationId xmlns:a16="http://schemas.microsoft.com/office/drawing/2014/main" id="{0C2D3E45-4F8F-48BE-9E28-90BD374EE92A}"/>
              </a:ext>
            </a:extLst>
          </p:cNvPr>
          <p:cNvSpPr>
            <a:spLocks noGrp="1"/>
          </p:cNvSpPr>
          <p:nvPr>
            <p:ph type="body" sz="quarter" idx="13" hasCustomPrompt="1"/>
          </p:nvPr>
        </p:nvSpPr>
        <p:spPr>
          <a:xfrm>
            <a:off x="341610" y="409177"/>
            <a:ext cx="972000" cy="972000"/>
          </a:xfrm>
          <a:gradFill>
            <a:gsLst>
              <a:gs pos="50400">
                <a:schemeClr val="accent5"/>
              </a:gs>
              <a:gs pos="0">
                <a:schemeClr val="accent1"/>
              </a:gs>
              <a:gs pos="100000">
                <a:schemeClr val="accent3"/>
              </a:gs>
            </a:gsLst>
            <a:lin ang="17400000" scaled="0"/>
          </a:gradFill>
        </p:spPr>
        <p:txBody>
          <a:bodyPr anchor="ctr">
            <a:noAutofit/>
          </a:bodyPr>
          <a:lstStyle>
            <a:lvl1pPr marL="0" indent="0" algn="ctr">
              <a:buNone/>
              <a:defRPr sz="4000">
                <a:solidFill>
                  <a:schemeClr val="bg1"/>
                </a:solidFill>
                <a:latin typeface="+mj-lt"/>
              </a:defRPr>
            </a:lvl1pPr>
            <a:lvl2pPr algn="ctr">
              <a:defRPr sz="4000">
                <a:solidFill>
                  <a:schemeClr val="bg1"/>
                </a:solidFill>
              </a:defRPr>
            </a:lvl2pPr>
            <a:lvl3pPr algn="ctr">
              <a:defRPr sz="4000">
                <a:solidFill>
                  <a:schemeClr val="bg1"/>
                </a:solidFill>
              </a:defRPr>
            </a:lvl3pPr>
            <a:lvl4pPr algn="ctr">
              <a:defRPr sz="4000">
                <a:solidFill>
                  <a:schemeClr val="bg1"/>
                </a:solidFill>
              </a:defRPr>
            </a:lvl4pPr>
            <a:lvl5pPr algn="ctr">
              <a:defRPr sz="4000">
                <a:solidFill>
                  <a:schemeClr val="bg1"/>
                </a:solidFill>
              </a:defRPr>
            </a:lvl5pPr>
          </a:lstStyle>
          <a:p>
            <a:pPr lvl="0"/>
            <a:r>
              <a:rPr lang="en-US" dirty="0"/>
              <a:t>01</a:t>
            </a:r>
            <a:endParaRPr lang="en-PH" dirty="0"/>
          </a:p>
        </p:txBody>
      </p:sp>
      <p:cxnSp>
        <p:nvCxnSpPr>
          <p:cNvPr id="12" name="Straight Connector 11">
            <a:extLst>
              <a:ext uri="{FF2B5EF4-FFF2-40B4-BE49-F238E27FC236}">
                <a16:creationId xmlns:a16="http://schemas.microsoft.com/office/drawing/2014/main" id="{B5D331EF-AF7E-4DD3-AA54-21FD569F0FAA}"/>
              </a:ext>
            </a:extLst>
          </p:cNvPr>
          <p:cNvCxnSpPr/>
          <p:nvPr userDrawn="1"/>
        </p:nvCxnSpPr>
        <p:spPr>
          <a:xfrm>
            <a:off x="474130" y="3998870"/>
            <a:ext cx="972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9A6BA86A-F3D8-419C-BD24-78EFD113C7A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34580" y="6344257"/>
            <a:ext cx="1281273" cy="216000"/>
          </a:xfrm>
          <a:prstGeom prst="rect">
            <a:avLst/>
          </a:prstGeom>
        </p:spPr>
      </p:pic>
      <p:sp>
        <p:nvSpPr>
          <p:cNvPr id="5" name="Slide Number Placeholder 5">
            <a:extLst>
              <a:ext uri="{FF2B5EF4-FFF2-40B4-BE49-F238E27FC236}">
                <a16:creationId xmlns:a16="http://schemas.microsoft.com/office/drawing/2014/main" id="{F364ED29-F2E2-3BA6-52A8-3080B7D260D2}"/>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tx1"/>
                </a:solidFill>
                <a:latin typeface="Onest" pitchFamily="2" charset="0"/>
              </a:defRPr>
            </a:lvl1pPr>
          </a:lstStyle>
          <a:p>
            <a:fld id="{9BFA39F1-2062-43D5-81E3-97BC02C2ACC3}" type="slidenum">
              <a:rPr lang="en-PH" smtClean="0"/>
              <a:pPr/>
              <a:t>‹#›</a:t>
            </a:fld>
            <a:endParaRPr lang="en-PH" dirty="0"/>
          </a:p>
        </p:txBody>
      </p:sp>
      <p:pic>
        <p:nvPicPr>
          <p:cNvPr id="4" name="Picture 3">
            <a:extLst>
              <a:ext uri="{FF2B5EF4-FFF2-40B4-BE49-F238E27FC236}">
                <a16:creationId xmlns:a16="http://schemas.microsoft.com/office/drawing/2014/main" id="{A89B91B2-F3B8-7A55-76FE-06D51D1CC2C6}"/>
              </a:ext>
            </a:extLst>
          </p:cNvPr>
          <p:cNvPicPr>
            <a:picLocks noChangeAspect="1"/>
          </p:cNvPicPr>
          <p:nvPr userDrawn="1"/>
        </p:nvPicPr>
        <p:blipFill>
          <a:blip r:embed="rId4"/>
          <a:stretch>
            <a:fillRect/>
          </a:stretch>
        </p:blipFill>
        <p:spPr>
          <a:xfrm>
            <a:off x="1790824" y="6284913"/>
            <a:ext cx="1187573" cy="348716"/>
          </a:xfrm>
          <a:prstGeom prst="rect">
            <a:avLst/>
          </a:prstGeom>
        </p:spPr>
      </p:pic>
    </p:spTree>
    <p:extLst>
      <p:ext uri="{BB962C8B-B14F-4D97-AF65-F5344CB8AC3E}">
        <p14:creationId xmlns:p14="http://schemas.microsoft.com/office/powerpoint/2010/main" val="1796745177"/>
      </p:ext>
    </p:extLst>
  </p:cSld>
  <p:clrMapOvr>
    <a:masterClrMapping/>
  </p:clrMapOvr>
  <p:hf hd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With Three Rows of Data">
    <p:bg>
      <p:bgPr>
        <a:solidFill>
          <a:schemeClr val="tx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5B6A62E-0C05-46F9-9A0A-BED054B38502}"/>
              </a:ext>
            </a:extLst>
          </p:cNvPr>
          <p:cNvSpPr>
            <a:spLocks noGrp="1"/>
          </p:cNvSpPr>
          <p:nvPr>
            <p:ph type="body" sz="quarter" idx="37" hasCustomPrompt="1"/>
          </p:nvPr>
        </p:nvSpPr>
        <p:spPr>
          <a:xfrm>
            <a:off x="5380038" y="484188"/>
            <a:ext cx="6477000" cy="5329237"/>
          </a:xfrm>
          <a:solidFill>
            <a:schemeClr val="tx2"/>
          </a:solidFill>
        </p:spPr>
        <p:txBody>
          <a:bodyPr>
            <a:noAutofit/>
          </a:bodyPr>
          <a:lstStyle>
            <a:lvl1pPr marL="0" indent="0">
              <a:buNone/>
              <a:defRPr>
                <a:solidFill>
                  <a:schemeClr val="tx2"/>
                </a:solidFill>
              </a:defRPr>
            </a:lvl1pPr>
          </a:lstStyle>
          <a:p>
            <a:pPr lvl="0"/>
            <a:r>
              <a:rPr lang="en-PH" dirty="0"/>
              <a:t> </a:t>
            </a:r>
          </a:p>
        </p:txBody>
      </p:sp>
      <p:sp>
        <p:nvSpPr>
          <p:cNvPr id="31" name="Text Placeholder 8">
            <a:extLst>
              <a:ext uri="{FF2B5EF4-FFF2-40B4-BE49-F238E27FC236}">
                <a16:creationId xmlns:a16="http://schemas.microsoft.com/office/drawing/2014/main" id="{789F64CA-6D17-4DC9-8714-43DC93841E9A}"/>
              </a:ext>
            </a:extLst>
          </p:cNvPr>
          <p:cNvSpPr>
            <a:spLocks noGrp="1"/>
          </p:cNvSpPr>
          <p:nvPr>
            <p:ph type="body" sz="quarter" idx="40" hasCustomPrompt="1"/>
          </p:nvPr>
        </p:nvSpPr>
        <p:spPr>
          <a:xfrm>
            <a:off x="5694866" y="4276946"/>
            <a:ext cx="46037" cy="1079500"/>
          </a:xfrm>
          <a:gradFill>
            <a:gsLst>
              <a:gs pos="48700">
                <a:schemeClr val="accent5"/>
              </a:gs>
              <a:gs pos="0">
                <a:schemeClr val="accent1"/>
              </a:gs>
              <a:gs pos="100000">
                <a:schemeClr val="accent3"/>
              </a:gs>
            </a:gsLst>
            <a:lin ang="17400000" scaled="0"/>
          </a:gradFill>
        </p:spPr>
        <p:txBody>
          <a:bodyPr>
            <a:noAutofit/>
          </a:bodyPr>
          <a:lstStyle>
            <a:lvl1pPr marL="0" indent="0">
              <a:buNone/>
              <a:defRPr/>
            </a:lvl1pPr>
          </a:lstStyle>
          <a:p>
            <a:pPr lvl="0"/>
            <a:r>
              <a:rPr lang="en-PH" dirty="0"/>
              <a:t> </a:t>
            </a:r>
          </a:p>
        </p:txBody>
      </p:sp>
      <p:sp>
        <p:nvSpPr>
          <p:cNvPr id="30" name="Text Placeholder 8">
            <a:extLst>
              <a:ext uri="{FF2B5EF4-FFF2-40B4-BE49-F238E27FC236}">
                <a16:creationId xmlns:a16="http://schemas.microsoft.com/office/drawing/2014/main" id="{33E42BDC-7265-482E-BCB9-0DBF23CB19E0}"/>
              </a:ext>
            </a:extLst>
          </p:cNvPr>
          <p:cNvSpPr>
            <a:spLocks noGrp="1"/>
          </p:cNvSpPr>
          <p:nvPr>
            <p:ph type="body" sz="quarter" idx="39" hasCustomPrompt="1"/>
          </p:nvPr>
        </p:nvSpPr>
        <p:spPr>
          <a:xfrm>
            <a:off x="5703888" y="2609056"/>
            <a:ext cx="46037" cy="1079500"/>
          </a:xfrm>
          <a:gradFill>
            <a:gsLst>
              <a:gs pos="48700">
                <a:schemeClr val="accent5"/>
              </a:gs>
              <a:gs pos="0">
                <a:schemeClr val="accent1"/>
              </a:gs>
              <a:gs pos="100000">
                <a:schemeClr val="accent3"/>
              </a:gs>
            </a:gsLst>
            <a:lin ang="17400000" scaled="0"/>
          </a:gradFill>
        </p:spPr>
        <p:txBody>
          <a:bodyPr>
            <a:noAutofit/>
          </a:bodyPr>
          <a:lstStyle>
            <a:lvl1pPr marL="0" indent="0">
              <a:buNone/>
              <a:defRPr/>
            </a:lvl1pPr>
          </a:lstStyle>
          <a:p>
            <a:pPr lvl="0"/>
            <a:r>
              <a:rPr lang="en-PH" dirty="0"/>
              <a:t> </a:t>
            </a:r>
          </a:p>
        </p:txBody>
      </p:sp>
      <p:sp>
        <p:nvSpPr>
          <p:cNvPr id="9" name="Text Placeholder 8">
            <a:extLst>
              <a:ext uri="{FF2B5EF4-FFF2-40B4-BE49-F238E27FC236}">
                <a16:creationId xmlns:a16="http://schemas.microsoft.com/office/drawing/2014/main" id="{34D462CB-AC29-4969-B296-88A3A0C2EA5B}"/>
              </a:ext>
            </a:extLst>
          </p:cNvPr>
          <p:cNvSpPr>
            <a:spLocks noGrp="1"/>
          </p:cNvSpPr>
          <p:nvPr>
            <p:ph type="body" sz="quarter" idx="38" hasCustomPrompt="1"/>
          </p:nvPr>
        </p:nvSpPr>
        <p:spPr>
          <a:xfrm>
            <a:off x="5703888" y="922338"/>
            <a:ext cx="46037" cy="1079500"/>
          </a:xfrm>
          <a:gradFill>
            <a:gsLst>
              <a:gs pos="48700">
                <a:schemeClr val="accent5"/>
              </a:gs>
              <a:gs pos="0">
                <a:schemeClr val="accent1"/>
              </a:gs>
              <a:gs pos="100000">
                <a:schemeClr val="accent3"/>
              </a:gs>
            </a:gsLst>
            <a:lin ang="17400000" scaled="0"/>
          </a:gradFill>
        </p:spPr>
        <p:txBody>
          <a:bodyPr>
            <a:noAutofit/>
          </a:bodyPr>
          <a:lstStyle>
            <a:lvl1pPr marL="0" indent="0">
              <a:buNone/>
              <a:defRPr/>
            </a:lvl1pPr>
          </a:lstStyle>
          <a:p>
            <a:pPr lvl="0"/>
            <a:r>
              <a:rPr lang="en-PH" dirty="0"/>
              <a:t> </a:t>
            </a:r>
          </a:p>
        </p:txBody>
      </p:sp>
      <p:sp>
        <p:nvSpPr>
          <p:cNvPr id="2" name="Title 1">
            <a:extLst>
              <a:ext uri="{FF2B5EF4-FFF2-40B4-BE49-F238E27FC236}">
                <a16:creationId xmlns:a16="http://schemas.microsoft.com/office/drawing/2014/main" id="{BF1646D3-D9AE-43F6-8A65-22C49766E0E0}"/>
              </a:ext>
            </a:extLst>
          </p:cNvPr>
          <p:cNvSpPr>
            <a:spLocks noGrp="1"/>
          </p:cNvSpPr>
          <p:nvPr>
            <p:ph type="title" hasCustomPrompt="1"/>
          </p:nvPr>
        </p:nvSpPr>
        <p:spPr>
          <a:xfrm>
            <a:off x="341539" y="700020"/>
            <a:ext cx="4319999" cy="1600200"/>
          </a:xfrm>
        </p:spPr>
        <p:txBody>
          <a:bodyPr anchor="t">
            <a:noAutofit/>
          </a:bodyPr>
          <a:lstStyle>
            <a:lvl1pPr>
              <a:lnSpc>
                <a:spcPct val="90000"/>
              </a:lnSpc>
              <a:defRPr sz="4000">
                <a:solidFill>
                  <a:schemeClr val="bg1"/>
                </a:solidFill>
              </a:defRPr>
            </a:lvl1pPr>
          </a:lstStyle>
          <a:p>
            <a:r>
              <a:rPr lang="en-US" dirty="0"/>
              <a:t>Add page title here</a:t>
            </a:r>
            <a:endParaRPr lang="en-PH" dirty="0"/>
          </a:p>
        </p:txBody>
      </p:sp>
      <p:sp>
        <p:nvSpPr>
          <p:cNvPr id="4" name="Text Placeholder 3">
            <a:extLst>
              <a:ext uri="{FF2B5EF4-FFF2-40B4-BE49-F238E27FC236}">
                <a16:creationId xmlns:a16="http://schemas.microsoft.com/office/drawing/2014/main" id="{E8DD9D75-1CE3-4A9F-A435-8BA4F5E8C3B2}"/>
              </a:ext>
            </a:extLst>
          </p:cNvPr>
          <p:cNvSpPr>
            <a:spLocks noGrp="1"/>
          </p:cNvSpPr>
          <p:nvPr>
            <p:ph type="body" sz="half" idx="2" hasCustomPrompt="1"/>
          </p:nvPr>
        </p:nvSpPr>
        <p:spPr>
          <a:xfrm>
            <a:off x="8175012" y="922022"/>
            <a:ext cx="2520000" cy="1080000"/>
          </a:xfrm>
        </p:spPr>
        <p:txBody>
          <a:bodyPr anchor="ctr">
            <a:noAutofit/>
          </a:bodyPr>
          <a:lstStyle>
            <a:lvl1pPr marL="0" indent="0">
              <a:buNone/>
              <a:defRPr sz="14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Short description goes here</a:t>
            </a:r>
          </a:p>
        </p:txBody>
      </p:sp>
      <p:sp>
        <p:nvSpPr>
          <p:cNvPr id="12" name="Text Placeholder 3">
            <a:extLst>
              <a:ext uri="{FF2B5EF4-FFF2-40B4-BE49-F238E27FC236}">
                <a16:creationId xmlns:a16="http://schemas.microsoft.com/office/drawing/2014/main" id="{B480859B-C4B6-4B17-81BF-D2C2948D2782}"/>
              </a:ext>
            </a:extLst>
          </p:cNvPr>
          <p:cNvSpPr>
            <a:spLocks noGrp="1"/>
          </p:cNvSpPr>
          <p:nvPr>
            <p:ph type="body" sz="half" idx="14" hasCustomPrompt="1"/>
          </p:nvPr>
        </p:nvSpPr>
        <p:spPr>
          <a:xfrm>
            <a:off x="5978484" y="922022"/>
            <a:ext cx="2187923" cy="1080000"/>
          </a:xfrm>
        </p:spPr>
        <p:txBody>
          <a:bodyPr anchor="ctr">
            <a:noAutofit/>
          </a:bodyPr>
          <a:lstStyle>
            <a:lvl1pPr marL="0" indent="0" algn="l">
              <a:buNone/>
              <a:defRPr sz="4800" spc="-150">
                <a:solidFill>
                  <a:schemeClr val="bg1"/>
                </a:solidFill>
                <a:latin typeface="Maison Neue Ext Medium" panose="020B0605040000000000"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999+</a:t>
            </a:r>
          </a:p>
        </p:txBody>
      </p:sp>
      <p:sp>
        <p:nvSpPr>
          <p:cNvPr id="13" name="Text Placeholder 3">
            <a:extLst>
              <a:ext uri="{FF2B5EF4-FFF2-40B4-BE49-F238E27FC236}">
                <a16:creationId xmlns:a16="http://schemas.microsoft.com/office/drawing/2014/main" id="{E00EE672-4983-486C-91AE-5E55B9178D39}"/>
              </a:ext>
            </a:extLst>
          </p:cNvPr>
          <p:cNvSpPr>
            <a:spLocks noGrp="1"/>
          </p:cNvSpPr>
          <p:nvPr>
            <p:ph type="body" sz="half" idx="15" hasCustomPrompt="1"/>
          </p:nvPr>
        </p:nvSpPr>
        <p:spPr>
          <a:xfrm>
            <a:off x="8173998" y="2599234"/>
            <a:ext cx="2520000" cy="1080000"/>
          </a:xfrm>
        </p:spPr>
        <p:txBody>
          <a:bodyPr anchor="ctr">
            <a:noAutofit/>
          </a:bodyPr>
          <a:lstStyle>
            <a:lvl1pPr marL="0" indent="0">
              <a:buNone/>
              <a:defRPr sz="14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Short description goes here</a:t>
            </a:r>
          </a:p>
        </p:txBody>
      </p:sp>
      <p:sp>
        <p:nvSpPr>
          <p:cNvPr id="14" name="Text Placeholder 3">
            <a:extLst>
              <a:ext uri="{FF2B5EF4-FFF2-40B4-BE49-F238E27FC236}">
                <a16:creationId xmlns:a16="http://schemas.microsoft.com/office/drawing/2014/main" id="{A7FFAAFA-8F12-41D8-B57A-99A5B56C9BB9}"/>
              </a:ext>
            </a:extLst>
          </p:cNvPr>
          <p:cNvSpPr>
            <a:spLocks noGrp="1"/>
          </p:cNvSpPr>
          <p:nvPr>
            <p:ph type="body" sz="half" idx="16" hasCustomPrompt="1"/>
          </p:nvPr>
        </p:nvSpPr>
        <p:spPr>
          <a:xfrm>
            <a:off x="5978484" y="2599234"/>
            <a:ext cx="2187923" cy="1080000"/>
          </a:xfrm>
        </p:spPr>
        <p:txBody>
          <a:bodyPr anchor="ctr">
            <a:noAutofit/>
          </a:bodyPr>
          <a:lstStyle>
            <a:lvl1pPr marL="0" indent="0" algn="l">
              <a:buNone/>
              <a:defRPr sz="4800" spc="-150">
                <a:solidFill>
                  <a:schemeClr val="bg1"/>
                </a:solidFill>
                <a:latin typeface="Maison Neue Ext Medium" panose="020B0605040000000000"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999+</a:t>
            </a:r>
          </a:p>
        </p:txBody>
      </p:sp>
      <p:sp>
        <p:nvSpPr>
          <p:cNvPr id="15" name="Text Placeholder 3">
            <a:extLst>
              <a:ext uri="{FF2B5EF4-FFF2-40B4-BE49-F238E27FC236}">
                <a16:creationId xmlns:a16="http://schemas.microsoft.com/office/drawing/2014/main" id="{A6E0B870-8E48-446A-969D-B8349275D4CF}"/>
              </a:ext>
            </a:extLst>
          </p:cNvPr>
          <p:cNvSpPr>
            <a:spLocks noGrp="1"/>
          </p:cNvSpPr>
          <p:nvPr>
            <p:ph type="body" sz="half" idx="17" hasCustomPrompt="1"/>
          </p:nvPr>
        </p:nvSpPr>
        <p:spPr>
          <a:xfrm>
            <a:off x="8176025" y="4276446"/>
            <a:ext cx="2520000" cy="1080000"/>
          </a:xfrm>
        </p:spPr>
        <p:txBody>
          <a:bodyPr anchor="ctr">
            <a:noAutofit/>
          </a:bodyPr>
          <a:lstStyle>
            <a:lvl1pPr marL="0" indent="0">
              <a:buNone/>
              <a:defRPr sz="14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Short description goes here</a:t>
            </a:r>
          </a:p>
        </p:txBody>
      </p:sp>
      <p:sp>
        <p:nvSpPr>
          <p:cNvPr id="16" name="Text Placeholder 3">
            <a:extLst>
              <a:ext uri="{FF2B5EF4-FFF2-40B4-BE49-F238E27FC236}">
                <a16:creationId xmlns:a16="http://schemas.microsoft.com/office/drawing/2014/main" id="{3667EE62-D193-4447-87F4-BB3C3C03395D}"/>
              </a:ext>
            </a:extLst>
          </p:cNvPr>
          <p:cNvSpPr>
            <a:spLocks noGrp="1"/>
          </p:cNvSpPr>
          <p:nvPr>
            <p:ph type="body" sz="half" idx="18" hasCustomPrompt="1"/>
          </p:nvPr>
        </p:nvSpPr>
        <p:spPr>
          <a:xfrm>
            <a:off x="5978484" y="4276446"/>
            <a:ext cx="2187923" cy="1080000"/>
          </a:xfrm>
        </p:spPr>
        <p:txBody>
          <a:bodyPr anchor="ctr">
            <a:noAutofit/>
          </a:bodyPr>
          <a:lstStyle>
            <a:lvl1pPr marL="0" indent="0" algn="l">
              <a:buNone/>
              <a:defRPr sz="4800" spc="-150">
                <a:solidFill>
                  <a:schemeClr val="bg1"/>
                </a:solidFill>
                <a:latin typeface="Maison Neue Ext Medium" panose="020B0605040000000000"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999+</a:t>
            </a:r>
          </a:p>
        </p:txBody>
      </p:sp>
      <p:sp>
        <p:nvSpPr>
          <p:cNvPr id="17" name="Text Placeholder 3">
            <a:extLst>
              <a:ext uri="{FF2B5EF4-FFF2-40B4-BE49-F238E27FC236}">
                <a16:creationId xmlns:a16="http://schemas.microsoft.com/office/drawing/2014/main" id="{D20F1889-D55D-4948-A526-99318B553534}"/>
              </a:ext>
            </a:extLst>
          </p:cNvPr>
          <p:cNvSpPr>
            <a:spLocks noGrp="1"/>
          </p:cNvSpPr>
          <p:nvPr>
            <p:ph type="body" sz="half" idx="19" hasCustomPrompt="1"/>
          </p:nvPr>
        </p:nvSpPr>
        <p:spPr>
          <a:xfrm>
            <a:off x="332935" y="3599629"/>
            <a:ext cx="4319998" cy="2214431"/>
          </a:xfrm>
        </p:spPr>
        <p:txBody>
          <a:bodyPr anchor="b">
            <a:noAutofit/>
          </a:bodyPr>
          <a:lstStyle>
            <a:lvl1pPr marL="0" indent="0">
              <a:buNone/>
              <a:defRPr sz="14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pic>
        <p:nvPicPr>
          <p:cNvPr id="19" name="Graphic 18">
            <a:extLst>
              <a:ext uri="{FF2B5EF4-FFF2-40B4-BE49-F238E27FC236}">
                <a16:creationId xmlns:a16="http://schemas.microsoft.com/office/drawing/2014/main" id="{6374E075-6028-413A-91A2-213E41504CD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69117" y="6344257"/>
            <a:ext cx="1281272" cy="216000"/>
          </a:xfrm>
          <a:prstGeom prst="rect">
            <a:avLst/>
          </a:prstGeom>
        </p:spPr>
      </p:pic>
      <p:sp>
        <p:nvSpPr>
          <p:cNvPr id="21" name="TextBox 20">
            <a:extLst>
              <a:ext uri="{FF2B5EF4-FFF2-40B4-BE49-F238E27FC236}">
                <a16:creationId xmlns:a16="http://schemas.microsoft.com/office/drawing/2014/main" id="{FDB24B7B-4A18-4D94-92E6-BBB73F2E4273}"/>
              </a:ext>
            </a:extLst>
          </p:cNvPr>
          <p:cNvSpPr txBox="1"/>
          <p:nvPr userDrawn="1"/>
        </p:nvSpPr>
        <p:spPr>
          <a:xfrm>
            <a:off x="5074257" y="6314036"/>
            <a:ext cx="2043485" cy="276999"/>
          </a:xfrm>
          <a:prstGeom prst="rect">
            <a:avLst/>
          </a:prstGeom>
          <a:noFill/>
        </p:spPr>
        <p:txBody>
          <a:bodyPr wrap="square" rtlCol="0">
            <a:noAutofit/>
          </a:bodyPr>
          <a:lstStyle/>
          <a:p>
            <a:pPr algn="ctr"/>
            <a:r>
              <a:rPr lang="en-PH" sz="1200" spc="300" dirty="0">
                <a:solidFill>
                  <a:schemeClr val="tx1">
                    <a:lumMod val="50000"/>
                    <a:lumOff val="50000"/>
                  </a:schemeClr>
                </a:solidFill>
                <a:latin typeface="Onest" pitchFamily="2" charset="0"/>
              </a:rPr>
              <a:t>CONFIDENTIAL</a:t>
            </a:r>
          </a:p>
        </p:txBody>
      </p:sp>
      <p:sp>
        <p:nvSpPr>
          <p:cNvPr id="22" name="Slide Number Placeholder 5">
            <a:extLst>
              <a:ext uri="{FF2B5EF4-FFF2-40B4-BE49-F238E27FC236}">
                <a16:creationId xmlns:a16="http://schemas.microsoft.com/office/drawing/2014/main" id="{FEAE4FB1-D3A1-443F-9D8C-5FABE84B17A0}"/>
              </a:ext>
            </a:extLst>
          </p:cNvPr>
          <p:cNvSpPr>
            <a:spLocks noGrp="1"/>
          </p:cNvSpPr>
          <p:nvPr>
            <p:ph type="sldNum" sz="quarter" idx="12"/>
          </p:nvPr>
        </p:nvSpPr>
        <p:spPr>
          <a:xfrm>
            <a:off x="341610" y="6305383"/>
            <a:ext cx="432000" cy="252000"/>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
        <p:nvSpPr>
          <p:cNvPr id="20" name="Picture Placeholder 3">
            <a:extLst>
              <a:ext uri="{FF2B5EF4-FFF2-40B4-BE49-F238E27FC236}">
                <a16:creationId xmlns:a16="http://schemas.microsoft.com/office/drawing/2014/main" id="{77345FD0-A9B1-4ADD-B5C3-34B36258E0D2}"/>
              </a:ext>
            </a:extLst>
          </p:cNvPr>
          <p:cNvSpPr>
            <a:spLocks noGrp="1"/>
          </p:cNvSpPr>
          <p:nvPr>
            <p:ph type="pic" sz="quarter" idx="34" hasCustomPrompt="1"/>
          </p:nvPr>
        </p:nvSpPr>
        <p:spPr>
          <a:xfrm>
            <a:off x="10923168" y="1174020"/>
            <a:ext cx="576000" cy="576000"/>
          </a:xfrm>
        </p:spPr>
        <p:txBody>
          <a:bodyPr anchor="ctr">
            <a:noAutofit/>
          </a:bodyPr>
          <a:lstStyle>
            <a:lvl1pPr marL="0" indent="0" algn="ctr">
              <a:buNone/>
              <a:defRPr/>
            </a:lvl1pPr>
          </a:lstStyle>
          <a:p>
            <a:r>
              <a:rPr lang="en-PH" dirty="0"/>
              <a:t>Icon</a:t>
            </a:r>
          </a:p>
        </p:txBody>
      </p:sp>
      <p:sp>
        <p:nvSpPr>
          <p:cNvPr id="25" name="Picture Placeholder 3">
            <a:extLst>
              <a:ext uri="{FF2B5EF4-FFF2-40B4-BE49-F238E27FC236}">
                <a16:creationId xmlns:a16="http://schemas.microsoft.com/office/drawing/2014/main" id="{B8F5BCE3-FBF8-4A14-ABE1-687797412819}"/>
              </a:ext>
            </a:extLst>
          </p:cNvPr>
          <p:cNvSpPr>
            <a:spLocks noGrp="1"/>
          </p:cNvSpPr>
          <p:nvPr>
            <p:ph type="pic" sz="quarter" idx="35" hasCustomPrompt="1"/>
          </p:nvPr>
        </p:nvSpPr>
        <p:spPr>
          <a:xfrm>
            <a:off x="10923168" y="2861018"/>
            <a:ext cx="576000" cy="576000"/>
          </a:xfrm>
        </p:spPr>
        <p:txBody>
          <a:bodyPr anchor="ctr">
            <a:noAutofit/>
          </a:bodyPr>
          <a:lstStyle>
            <a:lvl1pPr marL="0" indent="0" algn="ctr">
              <a:buNone/>
              <a:defRPr/>
            </a:lvl1pPr>
          </a:lstStyle>
          <a:p>
            <a:r>
              <a:rPr lang="en-PH" dirty="0"/>
              <a:t>Icon</a:t>
            </a:r>
          </a:p>
        </p:txBody>
      </p:sp>
      <p:sp>
        <p:nvSpPr>
          <p:cNvPr id="26" name="Picture Placeholder 3">
            <a:extLst>
              <a:ext uri="{FF2B5EF4-FFF2-40B4-BE49-F238E27FC236}">
                <a16:creationId xmlns:a16="http://schemas.microsoft.com/office/drawing/2014/main" id="{FFF7CE26-8289-4C08-A552-BC75E54318D8}"/>
              </a:ext>
            </a:extLst>
          </p:cNvPr>
          <p:cNvSpPr>
            <a:spLocks noGrp="1"/>
          </p:cNvSpPr>
          <p:nvPr>
            <p:ph type="pic" sz="quarter" idx="36" hasCustomPrompt="1"/>
          </p:nvPr>
        </p:nvSpPr>
        <p:spPr>
          <a:xfrm>
            <a:off x="10923168" y="4528445"/>
            <a:ext cx="576000" cy="576000"/>
          </a:xfrm>
        </p:spPr>
        <p:txBody>
          <a:bodyPr anchor="ctr">
            <a:noAutofit/>
          </a:bodyPr>
          <a:lstStyle>
            <a:lvl1pPr marL="0" indent="0" algn="ctr">
              <a:buNone/>
              <a:defRPr/>
            </a:lvl1pPr>
          </a:lstStyle>
          <a:p>
            <a:r>
              <a:rPr lang="en-PH" dirty="0"/>
              <a:t>Icon</a:t>
            </a:r>
          </a:p>
        </p:txBody>
      </p:sp>
      <p:sp>
        <p:nvSpPr>
          <p:cNvPr id="29" name="Subtitle 2">
            <a:extLst>
              <a:ext uri="{FF2B5EF4-FFF2-40B4-BE49-F238E27FC236}">
                <a16:creationId xmlns:a16="http://schemas.microsoft.com/office/drawing/2014/main" id="{C81B92D4-DED5-4DB1-BCBD-ACB4F54A8527}"/>
              </a:ext>
            </a:extLst>
          </p:cNvPr>
          <p:cNvSpPr>
            <a:spLocks noGrp="1"/>
          </p:cNvSpPr>
          <p:nvPr>
            <p:ph type="subTitle" idx="1" hasCustomPrompt="1"/>
          </p:nvPr>
        </p:nvSpPr>
        <p:spPr>
          <a:xfrm>
            <a:off x="341541" y="296863"/>
            <a:ext cx="4311392" cy="432000"/>
          </a:xfrm>
        </p:spPr>
        <p:txBody>
          <a:bodyPr>
            <a:noAutofit/>
          </a:bodyPr>
          <a:lstStyle>
            <a:lvl1pPr marL="0" indent="0" algn="l">
              <a:buNone/>
              <a:defRPr sz="1200" b="0" spc="300">
                <a:solidFill>
                  <a:schemeClr val="tx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Tree>
    <p:extLst>
      <p:ext uri="{BB962C8B-B14F-4D97-AF65-F5344CB8AC3E}">
        <p14:creationId xmlns:p14="http://schemas.microsoft.com/office/powerpoint/2010/main" val="4021358389"/>
      </p:ext>
    </p:extLst>
  </p:cSld>
  <p:clrMapOvr>
    <a:masterClrMapping/>
  </p:clrMapOvr>
  <p:hf hd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With Four Columns of Data">
    <p:bg>
      <p:bgPr>
        <a:solidFill>
          <a:schemeClr val="tx1"/>
        </a:solidFill>
        <a:effectLst/>
      </p:bgPr>
    </p:bg>
    <p:spTree>
      <p:nvGrpSpPr>
        <p:cNvPr id="1" name=""/>
        <p:cNvGrpSpPr/>
        <p:nvPr/>
      </p:nvGrpSpPr>
      <p:grpSpPr>
        <a:xfrm>
          <a:off x="0" y="0"/>
          <a:ext cx="0" cy="0"/>
          <a:chOff x="0" y="0"/>
          <a:chExt cx="0" cy="0"/>
        </a:xfrm>
      </p:grpSpPr>
      <p:sp>
        <p:nvSpPr>
          <p:cNvPr id="41" name="Text Placeholder 3">
            <a:extLst>
              <a:ext uri="{FF2B5EF4-FFF2-40B4-BE49-F238E27FC236}">
                <a16:creationId xmlns:a16="http://schemas.microsoft.com/office/drawing/2014/main" id="{A705CE99-EFCA-4CD1-8DAB-16C3F113E7AB}"/>
              </a:ext>
            </a:extLst>
          </p:cNvPr>
          <p:cNvSpPr>
            <a:spLocks noGrp="1"/>
          </p:cNvSpPr>
          <p:nvPr>
            <p:ph type="body" sz="quarter" idx="38" hasCustomPrompt="1"/>
          </p:nvPr>
        </p:nvSpPr>
        <p:spPr>
          <a:xfrm>
            <a:off x="9091101" y="3082951"/>
            <a:ext cx="2765425" cy="2879725"/>
          </a:xfrm>
          <a:solidFill>
            <a:schemeClr val="tx2"/>
          </a:solidFill>
        </p:spPr>
        <p:txBody>
          <a:bodyPr>
            <a:noAutofit/>
          </a:bodyPr>
          <a:lstStyle>
            <a:lvl1pPr marL="0" indent="0">
              <a:buNone/>
              <a:defRPr>
                <a:solidFill>
                  <a:schemeClr val="tx2"/>
                </a:solidFill>
              </a:defRPr>
            </a:lvl1pPr>
          </a:lstStyle>
          <a:p>
            <a:pPr lvl="0"/>
            <a:r>
              <a:rPr lang="en-PH" dirty="0"/>
              <a:t> </a:t>
            </a:r>
          </a:p>
        </p:txBody>
      </p:sp>
      <p:sp>
        <p:nvSpPr>
          <p:cNvPr id="40" name="Text Placeholder 3">
            <a:extLst>
              <a:ext uri="{FF2B5EF4-FFF2-40B4-BE49-F238E27FC236}">
                <a16:creationId xmlns:a16="http://schemas.microsoft.com/office/drawing/2014/main" id="{A97043A7-9A3F-4712-819E-32E3C157FCEB}"/>
              </a:ext>
            </a:extLst>
          </p:cNvPr>
          <p:cNvSpPr>
            <a:spLocks noGrp="1"/>
          </p:cNvSpPr>
          <p:nvPr>
            <p:ph type="body" sz="quarter" idx="37" hasCustomPrompt="1"/>
          </p:nvPr>
        </p:nvSpPr>
        <p:spPr>
          <a:xfrm>
            <a:off x="6156488" y="3082952"/>
            <a:ext cx="2765425" cy="2879725"/>
          </a:xfrm>
          <a:solidFill>
            <a:schemeClr val="tx2"/>
          </a:solidFill>
        </p:spPr>
        <p:txBody>
          <a:bodyPr>
            <a:noAutofit/>
          </a:bodyPr>
          <a:lstStyle>
            <a:lvl1pPr marL="0" indent="0">
              <a:buNone/>
              <a:defRPr>
                <a:solidFill>
                  <a:schemeClr val="tx2"/>
                </a:solidFill>
              </a:defRPr>
            </a:lvl1pPr>
          </a:lstStyle>
          <a:p>
            <a:pPr lvl="0"/>
            <a:r>
              <a:rPr lang="en-PH" dirty="0"/>
              <a:t> </a:t>
            </a:r>
          </a:p>
        </p:txBody>
      </p:sp>
      <p:sp>
        <p:nvSpPr>
          <p:cNvPr id="39" name="Text Placeholder 3">
            <a:extLst>
              <a:ext uri="{FF2B5EF4-FFF2-40B4-BE49-F238E27FC236}">
                <a16:creationId xmlns:a16="http://schemas.microsoft.com/office/drawing/2014/main" id="{6565B2F5-3BED-4553-8106-985E17935BF9}"/>
              </a:ext>
            </a:extLst>
          </p:cNvPr>
          <p:cNvSpPr>
            <a:spLocks noGrp="1"/>
          </p:cNvSpPr>
          <p:nvPr>
            <p:ph type="body" sz="quarter" idx="36" hasCustomPrompt="1"/>
          </p:nvPr>
        </p:nvSpPr>
        <p:spPr>
          <a:xfrm>
            <a:off x="3261762" y="3082952"/>
            <a:ext cx="2765425" cy="2879725"/>
          </a:xfrm>
          <a:solidFill>
            <a:schemeClr val="tx2"/>
          </a:solidFill>
        </p:spPr>
        <p:txBody>
          <a:bodyPr>
            <a:noAutofit/>
          </a:bodyPr>
          <a:lstStyle>
            <a:lvl1pPr marL="0" indent="0">
              <a:buNone/>
              <a:defRPr>
                <a:solidFill>
                  <a:schemeClr val="tx2"/>
                </a:solidFill>
              </a:defRPr>
            </a:lvl1pPr>
          </a:lstStyle>
          <a:p>
            <a:pPr lvl="0"/>
            <a:r>
              <a:rPr lang="en-PH" dirty="0"/>
              <a:t> </a:t>
            </a:r>
          </a:p>
        </p:txBody>
      </p:sp>
      <p:sp>
        <p:nvSpPr>
          <p:cNvPr id="4" name="Text Placeholder 3">
            <a:extLst>
              <a:ext uri="{FF2B5EF4-FFF2-40B4-BE49-F238E27FC236}">
                <a16:creationId xmlns:a16="http://schemas.microsoft.com/office/drawing/2014/main" id="{7D9CEDBF-709E-4CD2-84C1-52E25917ABA8}"/>
              </a:ext>
            </a:extLst>
          </p:cNvPr>
          <p:cNvSpPr>
            <a:spLocks noGrp="1"/>
          </p:cNvSpPr>
          <p:nvPr>
            <p:ph type="body" sz="quarter" idx="35" hasCustomPrompt="1"/>
          </p:nvPr>
        </p:nvSpPr>
        <p:spPr>
          <a:xfrm>
            <a:off x="341313" y="3082952"/>
            <a:ext cx="2765425" cy="2879725"/>
          </a:xfrm>
          <a:solidFill>
            <a:schemeClr val="tx2"/>
          </a:solidFill>
        </p:spPr>
        <p:txBody>
          <a:bodyPr>
            <a:noAutofit/>
          </a:bodyPr>
          <a:lstStyle>
            <a:lvl1pPr marL="0" indent="0">
              <a:buNone/>
              <a:defRPr>
                <a:solidFill>
                  <a:schemeClr val="tx2"/>
                </a:solidFill>
              </a:defRPr>
            </a:lvl1pPr>
          </a:lstStyle>
          <a:p>
            <a:pPr lvl="0"/>
            <a:r>
              <a:rPr lang="en-PH" dirty="0"/>
              <a:t> </a:t>
            </a:r>
          </a:p>
        </p:txBody>
      </p:sp>
      <p:sp>
        <p:nvSpPr>
          <p:cNvPr id="2" name="Title 1">
            <a:extLst>
              <a:ext uri="{FF2B5EF4-FFF2-40B4-BE49-F238E27FC236}">
                <a16:creationId xmlns:a16="http://schemas.microsoft.com/office/drawing/2014/main" id="{BF1646D3-D9AE-43F6-8A65-22C49766E0E0}"/>
              </a:ext>
            </a:extLst>
          </p:cNvPr>
          <p:cNvSpPr>
            <a:spLocks noGrp="1"/>
          </p:cNvSpPr>
          <p:nvPr>
            <p:ph type="title" hasCustomPrompt="1"/>
          </p:nvPr>
        </p:nvSpPr>
        <p:spPr>
          <a:xfrm>
            <a:off x="341537" y="703913"/>
            <a:ext cx="5754463" cy="1502746"/>
          </a:xfrm>
        </p:spPr>
        <p:txBody>
          <a:bodyPr anchor="t">
            <a:noAutofit/>
          </a:bodyPr>
          <a:lstStyle>
            <a:lvl1pPr>
              <a:lnSpc>
                <a:spcPct val="90000"/>
              </a:lnSpc>
              <a:defRPr sz="4000">
                <a:solidFill>
                  <a:schemeClr val="bg1"/>
                </a:solidFill>
              </a:defRPr>
            </a:lvl1pPr>
          </a:lstStyle>
          <a:p>
            <a:r>
              <a:rPr lang="en-US" dirty="0"/>
              <a:t>Add page title here</a:t>
            </a:r>
            <a:endParaRPr lang="en-PH" dirty="0"/>
          </a:p>
        </p:txBody>
      </p:sp>
      <p:sp>
        <p:nvSpPr>
          <p:cNvPr id="12" name="Text Placeholder 3">
            <a:extLst>
              <a:ext uri="{FF2B5EF4-FFF2-40B4-BE49-F238E27FC236}">
                <a16:creationId xmlns:a16="http://schemas.microsoft.com/office/drawing/2014/main" id="{B480859B-C4B6-4B17-81BF-D2C2948D2782}"/>
              </a:ext>
            </a:extLst>
          </p:cNvPr>
          <p:cNvSpPr>
            <a:spLocks noGrp="1"/>
          </p:cNvSpPr>
          <p:nvPr>
            <p:ph type="body" sz="half" idx="14" hasCustomPrompt="1"/>
          </p:nvPr>
        </p:nvSpPr>
        <p:spPr>
          <a:xfrm>
            <a:off x="3398800" y="4062329"/>
            <a:ext cx="2520000" cy="1080000"/>
          </a:xfrm>
        </p:spPr>
        <p:txBody>
          <a:bodyPr anchor="b">
            <a:noAutofit/>
          </a:bodyPr>
          <a:lstStyle>
            <a:lvl1pPr marL="0" indent="0">
              <a:lnSpc>
                <a:spcPct val="80000"/>
              </a:lnSpc>
              <a:buNone/>
              <a:defRPr sz="4800" spc="-150">
                <a:gradFill>
                  <a:gsLst>
                    <a:gs pos="0">
                      <a:schemeClr val="accent2"/>
                    </a:gs>
                    <a:gs pos="54000">
                      <a:schemeClr val="accent5"/>
                    </a:gs>
                    <a:gs pos="100000">
                      <a:schemeClr val="accent3"/>
                    </a:gs>
                  </a:gsLst>
                  <a:lin ang="17400000" scaled="0"/>
                </a:gradFill>
                <a:latin typeface="Maison Neue Ext Medium" panose="020B0605040000000000"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999+</a:t>
            </a:r>
          </a:p>
        </p:txBody>
      </p:sp>
      <p:sp>
        <p:nvSpPr>
          <p:cNvPr id="13" name="Text Placeholder 3">
            <a:extLst>
              <a:ext uri="{FF2B5EF4-FFF2-40B4-BE49-F238E27FC236}">
                <a16:creationId xmlns:a16="http://schemas.microsoft.com/office/drawing/2014/main" id="{56F59ACD-DEB0-4F30-975A-40FC98B84892}"/>
              </a:ext>
            </a:extLst>
          </p:cNvPr>
          <p:cNvSpPr>
            <a:spLocks noGrp="1"/>
          </p:cNvSpPr>
          <p:nvPr>
            <p:ph type="body" sz="half" idx="19" hasCustomPrompt="1"/>
          </p:nvPr>
        </p:nvSpPr>
        <p:spPr>
          <a:xfrm>
            <a:off x="3408325" y="5143529"/>
            <a:ext cx="2520000" cy="648160"/>
          </a:xfrm>
        </p:spPr>
        <p:txBody>
          <a:bodyPr anchor="t">
            <a:noAutofit/>
          </a:bodyPr>
          <a:lstStyle>
            <a:lvl1pPr marL="0" indent="0">
              <a:lnSpc>
                <a:spcPct val="80000"/>
              </a:lnSpc>
              <a:buNone/>
              <a:defRPr sz="14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Short description goes here</a:t>
            </a:r>
          </a:p>
        </p:txBody>
      </p:sp>
      <p:sp>
        <p:nvSpPr>
          <p:cNvPr id="21" name="Text Placeholder 3">
            <a:extLst>
              <a:ext uri="{FF2B5EF4-FFF2-40B4-BE49-F238E27FC236}">
                <a16:creationId xmlns:a16="http://schemas.microsoft.com/office/drawing/2014/main" id="{12C65AE5-9390-4D1F-AE64-E1D35DE8441D}"/>
              </a:ext>
            </a:extLst>
          </p:cNvPr>
          <p:cNvSpPr>
            <a:spLocks noGrp="1"/>
          </p:cNvSpPr>
          <p:nvPr>
            <p:ph type="body" sz="half" idx="23" hasCustomPrompt="1"/>
          </p:nvPr>
        </p:nvSpPr>
        <p:spPr>
          <a:xfrm>
            <a:off x="6277158" y="4064557"/>
            <a:ext cx="2520000" cy="1080000"/>
          </a:xfrm>
        </p:spPr>
        <p:txBody>
          <a:bodyPr anchor="b">
            <a:noAutofit/>
          </a:bodyPr>
          <a:lstStyle>
            <a:lvl1pPr marL="0" indent="0">
              <a:lnSpc>
                <a:spcPct val="80000"/>
              </a:lnSpc>
              <a:buNone/>
              <a:defRPr sz="4800" spc="-150">
                <a:gradFill>
                  <a:gsLst>
                    <a:gs pos="0">
                      <a:schemeClr val="accent2"/>
                    </a:gs>
                    <a:gs pos="54000">
                      <a:schemeClr val="accent5"/>
                    </a:gs>
                    <a:gs pos="100000">
                      <a:schemeClr val="accent3"/>
                    </a:gs>
                  </a:gsLst>
                  <a:lin ang="17400000" scaled="0"/>
                </a:gradFill>
                <a:latin typeface="Maison Neue Ext Medium" panose="020B0605040000000000"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999+</a:t>
            </a:r>
          </a:p>
        </p:txBody>
      </p:sp>
      <p:sp>
        <p:nvSpPr>
          <p:cNvPr id="22" name="Text Placeholder 3">
            <a:extLst>
              <a:ext uri="{FF2B5EF4-FFF2-40B4-BE49-F238E27FC236}">
                <a16:creationId xmlns:a16="http://schemas.microsoft.com/office/drawing/2014/main" id="{2AC6A4AC-6723-4D1C-85D7-A43329BF20CD}"/>
              </a:ext>
            </a:extLst>
          </p:cNvPr>
          <p:cNvSpPr>
            <a:spLocks noGrp="1"/>
          </p:cNvSpPr>
          <p:nvPr>
            <p:ph type="body" sz="half" idx="24" hasCustomPrompt="1"/>
          </p:nvPr>
        </p:nvSpPr>
        <p:spPr>
          <a:xfrm>
            <a:off x="6277158" y="5145757"/>
            <a:ext cx="2520000" cy="648160"/>
          </a:xfrm>
        </p:spPr>
        <p:txBody>
          <a:bodyPr anchor="t">
            <a:noAutofit/>
          </a:bodyPr>
          <a:lstStyle>
            <a:lvl1pPr marL="0" indent="0">
              <a:lnSpc>
                <a:spcPct val="80000"/>
              </a:lnSpc>
              <a:buNone/>
              <a:defRPr sz="14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Short description goes here</a:t>
            </a:r>
          </a:p>
        </p:txBody>
      </p:sp>
      <p:sp>
        <p:nvSpPr>
          <p:cNvPr id="23" name="Text Placeholder 3">
            <a:extLst>
              <a:ext uri="{FF2B5EF4-FFF2-40B4-BE49-F238E27FC236}">
                <a16:creationId xmlns:a16="http://schemas.microsoft.com/office/drawing/2014/main" id="{29F28AB3-E7DD-4D14-80D3-5CC8045A5754}"/>
              </a:ext>
            </a:extLst>
          </p:cNvPr>
          <p:cNvSpPr>
            <a:spLocks noGrp="1"/>
          </p:cNvSpPr>
          <p:nvPr>
            <p:ph type="body" sz="half" idx="25" hasCustomPrompt="1"/>
          </p:nvPr>
        </p:nvSpPr>
        <p:spPr>
          <a:xfrm>
            <a:off x="9229908" y="4064557"/>
            <a:ext cx="2520000" cy="1080000"/>
          </a:xfrm>
        </p:spPr>
        <p:txBody>
          <a:bodyPr anchor="b">
            <a:noAutofit/>
          </a:bodyPr>
          <a:lstStyle>
            <a:lvl1pPr marL="0" indent="0">
              <a:lnSpc>
                <a:spcPct val="80000"/>
              </a:lnSpc>
              <a:buNone/>
              <a:defRPr sz="4800" spc="-150">
                <a:gradFill>
                  <a:gsLst>
                    <a:gs pos="0">
                      <a:schemeClr val="accent2"/>
                    </a:gs>
                    <a:gs pos="54000">
                      <a:schemeClr val="accent5"/>
                    </a:gs>
                    <a:gs pos="100000">
                      <a:schemeClr val="accent3"/>
                    </a:gs>
                  </a:gsLst>
                  <a:lin ang="17400000" scaled="0"/>
                </a:gradFill>
                <a:latin typeface="Maison Neue Ext Medium" panose="020B0605040000000000"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999+</a:t>
            </a:r>
          </a:p>
        </p:txBody>
      </p:sp>
      <p:sp>
        <p:nvSpPr>
          <p:cNvPr id="24" name="Text Placeholder 3">
            <a:extLst>
              <a:ext uri="{FF2B5EF4-FFF2-40B4-BE49-F238E27FC236}">
                <a16:creationId xmlns:a16="http://schemas.microsoft.com/office/drawing/2014/main" id="{12D643EB-3A68-4B60-AAB1-F2C8099BFC39}"/>
              </a:ext>
            </a:extLst>
          </p:cNvPr>
          <p:cNvSpPr>
            <a:spLocks noGrp="1"/>
          </p:cNvSpPr>
          <p:nvPr>
            <p:ph type="body" sz="half" idx="26" hasCustomPrompt="1"/>
          </p:nvPr>
        </p:nvSpPr>
        <p:spPr>
          <a:xfrm>
            <a:off x="9229909" y="5145757"/>
            <a:ext cx="2520000" cy="648160"/>
          </a:xfrm>
        </p:spPr>
        <p:txBody>
          <a:bodyPr anchor="t">
            <a:noAutofit/>
          </a:bodyPr>
          <a:lstStyle>
            <a:lvl1pPr marL="0" indent="0">
              <a:lnSpc>
                <a:spcPct val="80000"/>
              </a:lnSpc>
              <a:buNone/>
              <a:defRPr sz="14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Short description goes here</a:t>
            </a:r>
          </a:p>
        </p:txBody>
      </p:sp>
      <p:sp>
        <p:nvSpPr>
          <p:cNvPr id="26" name="Text Placeholder 3">
            <a:extLst>
              <a:ext uri="{FF2B5EF4-FFF2-40B4-BE49-F238E27FC236}">
                <a16:creationId xmlns:a16="http://schemas.microsoft.com/office/drawing/2014/main" id="{E95326DE-CD50-4673-93F7-1ACC270B7373}"/>
              </a:ext>
            </a:extLst>
          </p:cNvPr>
          <p:cNvSpPr>
            <a:spLocks noGrp="1"/>
          </p:cNvSpPr>
          <p:nvPr>
            <p:ph type="body" sz="half" idx="27" hasCustomPrompt="1"/>
          </p:nvPr>
        </p:nvSpPr>
        <p:spPr>
          <a:xfrm>
            <a:off x="455575" y="4062329"/>
            <a:ext cx="2520000" cy="1080000"/>
          </a:xfrm>
        </p:spPr>
        <p:txBody>
          <a:bodyPr anchor="b">
            <a:noAutofit/>
          </a:bodyPr>
          <a:lstStyle>
            <a:lvl1pPr marL="0" indent="0">
              <a:lnSpc>
                <a:spcPct val="80000"/>
              </a:lnSpc>
              <a:buNone/>
              <a:defRPr sz="4800" spc="-150">
                <a:gradFill>
                  <a:gsLst>
                    <a:gs pos="0">
                      <a:schemeClr val="accent2"/>
                    </a:gs>
                    <a:gs pos="54000">
                      <a:schemeClr val="accent5"/>
                    </a:gs>
                    <a:gs pos="100000">
                      <a:schemeClr val="accent3"/>
                    </a:gs>
                  </a:gsLst>
                  <a:lin ang="17400000" scaled="0"/>
                </a:gradFill>
                <a:latin typeface="Maison Neue Ext Medium" panose="020B0605040000000000"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999+</a:t>
            </a:r>
          </a:p>
        </p:txBody>
      </p:sp>
      <p:sp>
        <p:nvSpPr>
          <p:cNvPr id="27" name="Text Placeholder 3">
            <a:extLst>
              <a:ext uri="{FF2B5EF4-FFF2-40B4-BE49-F238E27FC236}">
                <a16:creationId xmlns:a16="http://schemas.microsoft.com/office/drawing/2014/main" id="{6F3739F3-3470-4AE0-9AA0-D5292B3E1D69}"/>
              </a:ext>
            </a:extLst>
          </p:cNvPr>
          <p:cNvSpPr>
            <a:spLocks noGrp="1"/>
          </p:cNvSpPr>
          <p:nvPr>
            <p:ph type="body" sz="half" idx="28" hasCustomPrompt="1"/>
          </p:nvPr>
        </p:nvSpPr>
        <p:spPr>
          <a:xfrm>
            <a:off x="455575" y="5143529"/>
            <a:ext cx="2520000" cy="648160"/>
          </a:xfrm>
        </p:spPr>
        <p:txBody>
          <a:bodyPr anchor="t">
            <a:noAutofit/>
          </a:bodyPr>
          <a:lstStyle>
            <a:lvl1pPr marL="0" indent="0">
              <a:lnSpc>
                <a:spcPct val="80000"/>
              </a:lnSpc>
              <a:buNone/>
              <a:defRPr sz="14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Short description goes here</a:t>
            </a:r>
          </a:p>
        </p:txBody>
      </p:sp>
      <p:pic>
        <p:nvPicPr>
          <p:cNvPr id="28" name="Graphic 27">
            <a:extLst>
              <a:ext uri="{FF2B5EF4-FFF2-40B4-BE49-F238E27FC236}">
                <a16:creationId xmlns:a16="http://schemas.microsoft.com/office/drawing/2014/main" id="{1D7D6CD4-18BD-4E05-B89F-79F1DDFCF30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69117" y="6344257"/>
            <a:ext cx="1281272" cy="216000"/>
          </a:xfrm>
          <a:prstGeom prst="rect">
            <a:avLst/>
          </a:prstGeom>
        </p:spPr>
      </p:pic>
      <p:sp>
        <p:nvSpPr>
          <p:cNvPr id="30" name="TextBox 29">
            <a:extLst>
              <a:ext uri="{FF2B5EF4-FFF2-40B4-BE49-F238E27FC236}">
                <a16:creationId xmlns:a16="http://schemas.microsoft.com/office/drawing/2014/main" id="{A2378074-0BD4-453B-A726-5DF9AC1451BF}"/>
              </a:ext>
            </a:extLst>
          </p:cNvPr>
          <p:cNvSpPr txBox="1"/>
          <p:nvPr userDrawn="1"/>
        </p:nvSpPr>
        <p:spPr>
          <a:xfrm>
            <a:off x="5074257" y="6314036"/>
            <a:ext cx="2043485" cy="276999"/>
          </a:xfrm>
          <a:prstGeom prst="rect">
            <a:avLst/>
          </a:prstGeom>
          <a:noFill/>
        </p:spPr>
        <p:txBody>
          <a:bodyPr wrap="square" rtlCol="0">
            <a:noAutofit/>
          </a:bodyPr>
          <a:lstStyle/>
          <a:p>
            <a:pPr algn="ctr"/>
            <a:r>
              <a:rPr lang="en-PH" sz="1200" spc="300" dirty="0">
                <a:solidFill>
                  <a:schemeClr val="tx1">
                    <a:lumMod val="50000"/>
                    <a:lumOff val="50000"/>
                  </a:schemeClr>
                </a:solidFill>
                <a:latin typeface="Onest" pitchFamily="2" charset="0"/>
              </a:rPr>
              <a:t>CONFIDENTIAL</a:t>
            </a:r>
          </a:p>
        </p:txBody>
      </p:sp>
      <p:sp>
        <p:nvSpPr>
          <p:cNvPr id="31" name="Slide Number Placeholder 5">
            <a:extLst>
              <a:ext uri="{FF2B5EF4-FFF2-40B4-BE49-F238E27FC236}">
                <a16:creationId xmlns:a16="http://schemas.microsoft.com/office/drawing/2014/main" id="{BF649968-DC98-4B2D-9AEF-B90F42E771CA}"/>
              </a:ext>
            </a:extLst>
          </p:cNvPr>
          <p:cNvSpPr>
            <a:spLocks noGrp="1"/>
          </p:cNvSpPr>
          <p:nvPr>
            <p:ph type="sldNum" sz="quarter" idx="12"/>
          </p:nvPr>
        </p:nvSpPr>
        <p:spPr>
          <a:xfrm>
            <a:off x="341610" y="6305383"/>
            <a:ext cx="432000" cy="252000"/>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
        <p:nvSpPr>
          <p:cNvPr id="34" name="Text Placeholder 3">
            <a:extLst>
              <a:ext uri="{FF2B5EF4-FFF2-40B4-BE49-F238E27FC236}">
                <a16:creationId xmlns:a16="http://schemas.microsoft.com/office/drawing/2014/main" id="{69836B4C-D187-4106-9B4B-57B9900E1BA2}"/>
              </a:ext>
            </a:extLst>
          </p:cNvPr>
          <p:cNvSpPr>
            <a:spLocks noGrp="1"/>
          </p:cNvSpPr>
          <p:nvPr>
            <p:ph type="body" sz="half" idx="30" hasCustomPrompt="1"/>
          </p:nvPr>
        </p:nvSpPr>
        <p:spPr>
          <a:xfrm>
            <a:off x="7538012" y="412112"/>
            <a:ext cx="4319998" cy="1502746"/>
          </a:xfrm>
        </p:spPr>
        <p:txBody>
          <a:bodyPr anchor="t">
            <a:noAutofit/>
          </a:bodyPr>
          <a:lstStyle>
            <a:lvl1pPr marL="0" indent="0">
              <a:buNone/>
              <a:defRPr sz="14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sp>
        <p:nvSpPr>
          <p:cNvPr id="29" name="Picture Placeholder 3">
            <a:extLst>
              <a:ext uri="{FF2B5EF4-FFF2-40B4-BE49-F238E27FC236}">
                <a16:creationId xmlns:a16="http://schemas.microsoft.com/office/drawing/2014/main" id="{396C10FB-A6AC-4ED1-BED4-ED67FCF39B6E}"/>
              </a:ext>
            </a:extLst>
          </p:cNvPr>
          <p:cNvSpPr>
            <a:spLocks noGrp="1"/>
          </p:cNvSpPr>
          <p:nvPr>
            <p:ph type="pic" sz="quarter" idx="31" hasCustomPrompt="1"/>
          </p:nvPr>
        </p:nvSpPr>
        <p:spPr>
          <a:xfrm>
            <a:off x="569875" y="3323189"/>
            <a:ext cx="576000" cy="576000"/>
          </a:xfrm>
        </p:spPr>
        <p:txBody>
          <a:bodyPr anchor="ctr">
            <a:noAutofit/>
          </a:bodyPr>
          <a:lstStyle>
            <a:lvl1pPr marL="0" indent="0" algn="ctr">
              <a:buNone/>
              <a:defRPr/>
            </a:lvl1pPr>
          </a:lstStyle>
          <a:p>
            <a:r>
              <a:rPr lang="en-PH" dirty="0"/>
              <a:t>Icon</a:t>
            </a:r>
          </a:p>
        </p:txBody>
      </p:sp>
      <p:sp>
        <p:nvSpPr>
          <p:cNvPr id="35" name="Picture Placeholder 3">
            <a:extLst>
              <a:ext uri="{FF2B5EF4-FFF2-40B4-BE49-F238E27FC236}">
                <a16:creationId xmlns:a16="http://schemas.microsoft.com/office/drawing/2014/main" id="{01CA894B-8F6F-4D86-8BEE-1D547063910E}"/>
              </a:ext>
            </a:extLst>
          </p:cNvPr>
          <p:cNvSpPr>
            <a:spLocks noGrp="1"/>
          </p:cNvSpPr>
          <p:nvPr>
            <p:ph type="pic" sz="quarter" idx="32" hasCustomPrompt="1"/>
          </p:nvPr>
        </p:nvSpPr>
        <p:spPr>
          <a:xfrm>
            <a:off x="3481027" y="3323189"/>
            <a:ext cx="576000" cy="576000"/>
          </a:xfrm>
        </p:spPr>
        <p:txBody>
          <a:bodyPr anchor="ctr">
            <a:noAutofit/>
          </a:bodyPr>
          <a:lstStyle>
            <a:lvl1pPr marL="0" indent="0" algn="ctr">
              <a:buNone/>
              <a:defRPr/>
            </a:lvl1pPr>
          </a:lstStyle>
          <a:p>
            <a:r>
              <a:rPr lang="en-PH" dirty="0"/>
              <a:t>Icon</a:t>
            </a:r>
          </a:p>
        </p:txBody>
      </p:sp>
      <p:sp>
        <p:nvSpPr>
          <p:cNvPr id="36" name="Picture Placeholder 3">
            <a:extLst>
              <a:ext uri="{FF2B5EF4-FFF2-40B4-BE49-F238E27FC236}">
                <a16:creationId xmlns:a16="http://schemas.microsoft.com/office/drawing/2014/main" id="{36F19935-DD74-41EB-863B-6B93D4860939}"/>
              </a:ext>
            </a:extLst>
          </p:cNvPr>
          <p:cNvSpPr>
            <a:spLocks noGrp="1"/>
          </p:cNvSpPr>
          <p:nvPr>
            <p:ph type="pic" sz="quarter" idx="33" hasCustomPrompt="1"/>
          </p:nvPr>
        </p:nvSpPr>
        <p:spPr>
          <a:xfrm>
            <a:off x="6391458" y="3323189"/>
            <a:ext cx="576000" cy="576000"/>
          </a:xfrm>
        </p:spPr>
        <p:txBody>
          <a:bodyPr anchor="ctr">
            <a:noAutofit/>
          </a:bodyPr>
          <a:lstStyle>
            <a:lvl1pPr marL="0" indent="0" algn="ctr">
              <a:buNone/>
              <a:defRPr/>
            </a:lvl1pPr>
          </a:lstStyle>
          <a:p>
            <a:r>
              <a:rPr lang="en-PH" dirty="0"/>
              <a:t>Icon</a:t>
            </a:r>
          </a:p>
        </p:txBody>
      </p:sp>
      <p:sp>
        <p:nvSpPr>
          <p:cNvPr id="37" name="Picture Placeholder 3">
            <a:extLst>
              <a:ext uri="{FF2B5EF4-FFF2-40B4-BE49-F238E27FC236}">
                <a16:creationId xmlns:a16="http://schemas.microsoft.com/office/drawing/2014/main" id="{1F67BE32-A858-4CD1-818E-23DB68D6934C}"/>
              </a:ext>
            </a:extLst>
          </p:cNvPr>
          <p:cNvSpPr>
            <a:spLocks noGrp="1"/>
          </p:cNvSpPr>
          <p:nvPr>
            <p:ph type="pic" sz="quarter" idx="34" hasCustomPrompt="1"/>
          </p:nvPr>
        </p:nvSpPr>
        <p:spPr>
          <a:xfrm>
            <a:off x="9344208" y="3323189"/>
            <a:ext cx="576000" cy="576000"/>
          </a:xfrm>
        </p:spPr>
        <p:txBody>
          <a:bodyPr anchor="ctr">
            <a:noAutofit/>
          </a:bodyPr>
          <a:lstStyle>
            <a:lvl1pPr marL="0" indent="0" algn="ctr">
              <a:buNone/>
              <a:defRPr/>
            </a:lvl1pPr>
          </a:lstStyle>
          <a:p>
            <a:r>
              <a:rPr lang="en-PH" dirty="0"/>
              <a:t>Icon</a:t>
            </a:r>
          </a:p>
        </p:txBody>
      </p:sp>
      <p:sp>
        <p:nvSpPr>
          <p:cNvPr id="38" name="Subtitle 2">
            <a:extLst>
              <a:ext uri="{FF2B5EF4-FFF2-40B4-BE49-F238E27FC236}">
                <a16:creationId xmlns:a16="http://schemas.microsoft.com/office/drawing/2014/main" id="{19634886-5060-42E1-AF07-BAC053DAB093}"/>
              </a:ext>
            </a:extLst>
          </p:cNvPr>
          <p:cNvSpPr>
            <a:spLocks noGrp="1"/>
          </p:cNvSpPr>
          <p:nvPr>
            <p:ph type="subTitle" idx="1" hasCustomPrompt="1"/>
          </p:nvPr>
        </p:nvSpPr>
        <p:spPr>
          <a:xfrm>
            <a:off x="341541" y="296863"/>
            <a:ext cx="4311392" cy="432000"/>
          </a:xfrm>
        </p:spPr>
        <p:txBody>
          <a:bodyPr>
            <a:noAutofit/>
          </a:bodyPr>
          <a:lstStyle>
            <a:lvl1pPr marL="0" indent="0" algn="l">
              <a:buNone/>
              <a:defRPr sz="1200" b="0" spc="300">
                <a:solidFill>
                  <a:schemeClr val="tx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Tree>
    <p:extLst>
      <p:ext uri="{BB962C8B-B14F-4D97-AF65-F5344CB8AC3E}">
        <p14:creationId xmlns:p14="http://schemas.microsoft.com/office/powerpoint/2010/main" val="3888207769"/>
      </p:ext>
    </p:extLst>
  </p:cSld>
  <p:clrMapOvr>
    <a:masterClrMapping/>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With Table Full Width">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0AE1A85-AB63-44A8-8ED5-32C84A0AE141}"/>
              </a:ext>
            </a:extLst>
          </p:cNvPr>
          <p:cNvSpPr>
            <a:spLocks noGrp="1"/>
          </p:cNvSpPr>
          <p:nvPr>
            <p:ph type="title" hasCustomPrompt="1"/>
          </p:nvPr>
        </p:nvSpPr>
        <p:spPr>
          <a:xfrm>
            <a:off x="341611" y="704808"/>
            <a:ext cx="5754389" cy="1141741"/>
          </a:xfrm>
        </p:spPr>
        <p:txBody>
          <a:bodyPr anchor="t">
            <a:noAutofit/>
          </a:bodyPr>
          <a:lstStyle>
            <a:lvl1pPr>
              <a:defRPr sz="4000">
                <a:solidFill>
                  <a:schemeClr val="bg1"/>
                </a:solidFill>
              </a:defRPr>
            </a:lvl1pPr>
          </a:lstStyle>
          <a:p>
            <a:r>
              <a:rPr lang="en-US" dirty="0"/>
              <a:t>Add page title here</a:t>
            </a:r>
            <a:endParaRPr lang="en-PH" dirty="0"/>
          </a:p>
        </p:txBody>
      </p:sp>
      <p:sp>
        <p:nvSpPr>
          <p:cNvPr id="10" name="Table Placeholder 9">
            <a:extLst>
              <a:ext uri="{FF2B5EF4-FFF2-40B4-BE49-F238E27FC236}">
                <a16:creationId xmlns:a16="http://schemas.microsoft.com/office/drawing/2014/main" id="{688A70C5-B9B3-4B1C-8CDA-9913B8ACABDA}"/>
              </a:ext>
            </a:extLst>
          </p:cNvPr>
          <p:cNvSpPr>
            <a:spLocks noGrp="1"/>
          </p:cNvSpPr>
          <p:nvPr>
            <p:ph type="tbl" sz="quarter" idx="14"/>
          </p:nvPr>
        </p:nvSpPr>
        <p:spPr>
          <a:xfrm>
            <a:off x="341610" y="2278379"/>
            <a:ext cx="11515427" cy="3612979"/>
          </a:xfrm>
          <a:solidFill>
            <a:schemeClr val="tx2"/>
          </a:solidFill>
        </p:spPr>
        <p:txBody>
          <a:bodyPr anchor="ctr">
            <a:noAutofit/>
          </a:bodyPr>
          <a:lstStyle>
            <a:lvl1pPr marL="0" indent="0" algn="ctr">
              <a:buNone/>
              <a:defRPr>
                <a:solidFill>
                  <a:schemeClr val="accent2">
                    <a:lumMod val="50000"/>
                    <a:lumOff val="50000"/>
                  </a:schemeClr>
                </a:solidFill>
              </a:defRPr>
            </a:lvl1pPr>
          </a:lstStyle>
          <a:p>
            <a:endParaRPr lang="en-PH" dirty="0"/>
          </a:p>
        </p:txBody>
      </p:sp>
      <p:pic>
        <p:nvPicPr>
          <p:cNvPr id="9" name="Graphic 8">
            <a:extLst>
              <a:ext uri="{FF2B5EF4-FFF2-40B4-BE49-F238E27FC236}">
                <a16:creationId xmlns:a16="http://schemas.microsoft.com/office/drawing/2014/main" id="{E482AD2E-4D10-4956-966A-959E4594D7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69117" y="6344257"/>
            <a:ext cx="1281272" cy="216000"/>
          </a:xfrm>
          <a:prstGeom prst="rect">
            <a:avLst/>
          </a:prstGeom>
        </p:spPr>
      </p:pic>
      <p:sp>
        <p:nvSpPr>
          <p:cNvPr id="12" name="TextBox 11">
            <a:extLst>
              <a:ext uri="{FF2B5EF4-FFF2-40B4-BE49-F238E27FC236}">
                <a16:creationId xmlns:a16="http://schemas.microsoft.com/office/drawing/2014/main" id="{23A13E0B-FF6B-4B2A-B8DE-62E4345EF533}"/>
              </a:ext>
            </a:extLst>
          </p:cNvPr>
          <p:cNvSpPr txBox="1"/>
          <p:nvPr userDrawn="1"/>
        </p:nvSpPr>
        <p:spPr>
          <a:xfrm>
            <a:off x="5074257" y="6314036"/>
            <a:ext cx="2043485" cy="276999"/>
          </a:xfrm>
          <a:prstGeom prst="rect">
            <a:avLst/>
          </a:prstGeom>
          <a:noFill/>
        </p:spPr>
        <p:txBody>
          <a:bodyPr wrap="square" rtlCol="0">
            <a:noAutofit/>
          </a:bodyPr>
          <a:lstStyle/>
          <a:p>
            <a:pPr algn="ctr"/>
            <a:r>
              <a:rPr lang="en-PH" sz="1200" spc="300" dirty="0">
                <a:solidFill>
                  <a:schemeClr val="tx1">
                    <a:lumMod val="50000"/>
                    <a:lumOff val="50000"/>
                  </a:schemeClr>
                </a:solidFill>
                <a:latin typeface="Onest" pitchFamily="2" charset="0"/>
              </a:rPr>
              <a:t>CONFIDENTIAL</a:t>
            </a:r>
          </a:p>
        </p:txBody>
      </p:sp>
      <p:sp>
        <p:nvSpPr>
          <p:cNvPr id="13" name="Slide Number Placeholder 5">
            <a:extLst>
              <a:ext uri="{FF2B5EF4-FFF2-40B4-BE49-F238E27FC236}">
                <a16:creationId xmlns:a16="http://schemas.microsoft.com/office/drawing/2014/main" id="{A31D7E48-712A-4968-A5F7-478C1D53A35C}"/>
              </a:ext>
            </a:extLst>
          </p:cNvPr>
          <p:cNvSpPr>
            <a:spLocks noGrp="1"/>
          </p:cNvSpPr>
          <p:nvPr>
            <p:ph type="sldNum" sz="quarter" idx="12"/>
          </p:nvPr>
        </p:nvSpPr>
        <p:spPr>
          <a:xfrm>
            <a:off x="341610" y="6305383"/>
            <a:ext cx="432000" cy="252000"/>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
        <p:nvSpPr>
          <p:cNvPr id="16" name="Text Placeholder 3">
            <a:extLst>
              <a:ext uri="{FF2B5EF4-FFF2-40B4-BE49-F238E27FC236}">
                <a16:creationId xmlns:a16="http://schemas.microsoft.com/office/drawing/2014/main" id="{F0B658FC-EB8F-48C5-A54E-B17DF4D5ADF1}"/>
              </a:ext>
            </a:extLst>
          </p:cNvPr>
          <p:cNvSpPr>
            <a:spLocks noGrp="1"/>
          </p:cNvSpPr>
          <p:nvPr>
            <p:ph type="body" sz="half" idx="30" hasCustomPrompt="1"/>
          </p:nvPr>
        </p:nvSpPr>
        <p:spPr>
          <a:xfrm>
            <a:off x="7538012" y="411124"/>
            <a:ext cx="4319998" cy="1140755"/>
          </a:xfrm>
        </p:spPr>
        <p:txBody>
          <a:bodyPr anchor="t">
            <a:noAutofit/>
          </a:bodyPr>
          <a:lstStyle>
            <a:lvl1pPr marL="0" indent="0">
              <a:buNone/>
              <a:defRPr sz="14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sp>
        <p:nvSpPr>
          <p:cNvPr id="11" name="Subtitle 2">
            <a:extLst>
              <a:ext uri="{FF2B5EF4-FFF2-40B4-BE49-F238E27FC236}">
                <a16:creationId xmlns:a16="http://schemas.microsoft.com/office/drawing/2014/main" id="{F875C5E4-EC70-4C3D-8BB6-F4C14E4D68F7}"/>
              </a:ext>
            </a:extLst>
          </p:cNvPr>
          <p:cNvSpPr>
            <a:spLocks noGrp="1"/>
          </p:cNvSpPr>
          <p:nvPr>
            <p:ph type="subTitle" idx="1" hasCustomPrompt="1"/>
          </p:nvPr>
        </p:nvSpPr>
        <p:spPr>
          <a:xfrm>
            <a:off x="341541" y="296863"/>
            <a:ext cx="4311392" cy="432000"/>
          </a:xfrm>
        </p:spPr>
        <p:txBody>
          <a:bodyPr>
            <a:noAutofit/>
          </a:bodyPr>
          <a:lstStyle>
            <a:lvl1pPr marL="0" indent="0" algn="l">
              <a:buNone/>
              <a:defRPr sz="1200" b="0" spc="300">
                <a:solidFill>
                  <a:schemeClr val="tx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Tree>
    <p:extLst>
      <p:ext uri="{BB962C8B-B14F-4D97-AF65-F5344CB8AC3E}">
        <p14:creationId xmlns:p14="http://schemas.microsoft.com/office/powerpoint/2010/main" val="2642126348"/>
      </p:ext>
    </p:extLst>
  </p:cSld>
  <p:clrMapOvr>
    <a:masterClrMapping/>
  </p:clrMapOvr>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With Table Half Width">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3A0BF-62F9-405F-9EF2-11C2FE30EC6E}"/>
              </a:ext>
            </a:extLst>
          </p:cNvPr>
          <p:cNvSpPr>
            <a:spLocks noGrp="1"/>
          </p:cNvSpPr>
          <p:nvPr>
            <p:ph type="title" hasCustomPrompt="1"/>
          </p:nvPr>
        </p:nvSpPr>
        <p:spPr>
          <a:xfrm>
            <a:off x="341540" y="700305"/>
            <a:ext cx="4320000" cy="1600200"/>
          </a:xfrm>
        </p:spPr>
        <p:txBody>
          <a:bodyPr anchor="t">
            <a:noAutofit/>
          </a:bodyPr>
          <a:lstStyle>
            <a:lvl1pPr>
              <a:defRPr sz="4000">
                <a:solidFill>
                  <a:schemeClr val="bg1"/>
                </a:solidFill>
              </a:defRPr>
            </a:lvl1pPr>
          </a:lstStyle>
          <a:p>
            <a:r>
              <a:rPr lang="en-US" dirty="0"/>
              <a:t>Add page title here</a:t>
            </a:r>
            <a:endParaRPr lang="en-PH" dirty="0"/>
          </a:p>
        </p:txBody>
      </p:sp>
      <p:sp>
        <p:nvSpPr>
          <p:cNvPr id="4" name="Text Placeholder 3">
            <a:extLst>
              <a:ext uri="{FF2B5EF4-FFF2-40B4-BE49-F238E27FC236}">
                <a16:creationId xmlns:a16="http://schemas.microsoft.com/office/drawing/2014/main" id="{0A53B510-158E-4A5E-8D9B-0518D1972164}"/>
              </a:ext>
            </a:extLst>
          </p:cNvPr>
          <p:cNvSpPr>
            <a:spLocks noGrp="1"/>
          </p:cNvSpPr>
          <p:nvPr>
            <p:ph type="body" sz="half" idx="2" hasCustomPrompt="1"/>
          </p:nvPr>
        </p:nvSpPr>
        <p:spPr>
          <a:xfrm>
            <a:off x="341540" y="3438525"/>
            <a:ext cx="4313423" cy="2412000"/>
          </a:xfrm>
        </p:spPr>
        <p:txBody>
          <a:bodyPr anchor="b">
            <a:noAutofit/>
          </a:bodyPr>
          <a:lstStyle>
            <a:lvl1pPr marL="0" indent="0">
              <a:buNone/>
              <a:defRPr sz="14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sp>
        <p:nvSpPr>
          <p:cNvPr id="13" name="Table Placeholder 9">
            <a:extLst>
              <a:ext uri="{FF2B5EF4-FFF2-40B4-BE49-F238E27FC236}">
                <a16:creationId xmlns:a16="http://schemas.microsoft.com/office/drawing/2014/main" id="{15697C24-5289-4A1C-B769-38347DF7B8E1}"/>
              </a:ext>
            </a:extLst>
          </p:cNvPr>
          <p:cNvSpPr>
            <a:spLocks noGrp="1"/>
          </p:cNvSpPr>
          <p:nvPr>
            <p:ph type="tbl" sz="quarter" idx="14"/>
          </p:nvPr>
        </p:nvSpPr>
        <p:spPr>
          <a:xfrm>
            <a:off x="5394960" y="487363"/>
            <a:ext cx="6462077" cy="5363162"/>
          </a:xfrm>
          <a:solidFill>
            <a:schemeClr val="tx2"/>
          </a:solidFill>
        </p:spPr>
        <p:txBody>
          <a:bodyPr anchor="ctr">
            <a:noAutofit/>
          </a:bodyPr>
          <a:lstStyle>
            <a:lvl1pPr marL="0" indent="0" algn="ctr">
              <a:buNone/>
              <a:defRPr>
                <a:solidFill>
                  <a:schemeClr val="accent2">
                    <a:lumMod val="50000"/>
                    <a:lumOff val="50000"/>
                  </a:schemeClr>
                </a:solidFill>
              </a:defRPr>
            </a:lvl1pPr>
          </a:lstStyle>
          <a:p>
            <a:endParaRPr lang="en-PH" dirty="0"/>
          </a:p>
        </p:txBody>
      </p:sp>
      <p:pic>
        <p:nvPicPr>
          <p:cNvPr id="11" name="Graphic 10">
            <a:extLst>
              <a:ext uri="{FF2B5EF4-FFF2-40B4-BE49-F238E27FC236}">
                <a16:creationId xmlns:a16="http://schemas.microsoft.com/office/drawing/2014/main" id="{14B95026-56E3-4DC6-8084-F7716D5E030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69117" y="6344257"/>
            <a:ext cx="1281272" cy="216000"/>
          </a:xfrm>
          <a:prstGeom prst="rect">
            <a:avLst/>
          </a:prstGeom>
        </p:spPr>
      </p:pic>
      <p:sp>
        <p:nvSpPr>
          <p:cNvPr id="15" name="TextBox 14">
            <a:extLst>
              <a:ext uri="{FF2B5EF4-FFF2-40B4-BE49-F238E27FC236}">
                <a16:creationId xmlns:a16="http://schemas.microsoft.com/office/drawing/2014/main" id="{4759D3B8-787C-4EEA-A1D5-1AA57E35A6ED}"/>
              </a:ext>
            </a:extLst>
          </p:cNvPr>
          <p:cNvSpPr txBox="1"/>
          <p:nvPr userDrawn="1"/>
        </p:nvSpPr>
        <p:spPr>
          <a:xfrm>
            <a:off x="5074257" y="6314036"/>
            <a:ext cx="2043485" cy="276999"/>
          </a:xfrm>
          <a:prstGeom prst="rect">
            <a:avLst/>
          </a:prstGeom>
          <a:noFill/>
        </p:spPr>
        <p:txBody>
          <a:bodyPr wrap="square" rtlCol="0">
            <a:noAutofit/>
          </a:bodyPr>
          <a:lstStyle/>
          <a:p>
            <a:pPr algn="ctr"/>
            <a:r>
              <a:rPr lang="en-PH" sz="1200" spc="300" dirty="0">
                <a:solidFill>
                  <a:schemeClr val="tx1">
                    <a:lumMod val="50000"/>
                    <a:lumOff val="50000"/>
                  </a:schemeClr>
                </a:solidFill>
                <a:latin typeface="Onest" pitchFamily="2" charset="0"/>
              </a:rPr>
              <a:t>CONFIDENTIAL</a:t>
            </a:r>
          </a:p>
        </p:txBody>
      </p:sp>
      <p:sp>
        <p:nvSpPr>
          <p:cNvPr id="16" name="Slide Number Placeholder 5">
            <a:extLst>
              <a:ext uri="{FF2B5EF4-FFF2-40B4-BE49-F238E27FC236}">
                <a16:creationId xmlns:a16="http://schemas.microsoft.com/office/drawing/2014/main" id="{1AE40A61-920D-45DF-8EFB-03B0351A8301}"/>
              </a:ext>
            </a:extLst>
          </p:cNvPr>
          <p:cNvSpPr>
            <a:spLocks noGrp="1"/>
          </p:cNvSpPr>
          <p:nvPr>
            <p:ph type="sldNum" sz="quarter" idx="12"/>
          </p:nvPr>
        </p:nvSpPr>
        <p:spPr>
          <a:xfrm>
            <a:off x="341610" y="6305383"/>
            <a:ext cx="432000" cy="252000"/>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
        <p:nvSpPr>
          <p:cNvPr id="10" name="Subtitle 2">
            <a:extLst>
              <a:ext uri="{FF2B5EF4-FFF2-40B4-BE49-F238E27FC236}">
                <a16:creationId xmlns:a16="http://schemas.microsoft.com/office/drawing/2014/main" id="{C8DA4BEC-494B-49E9-9974-CC0E4FFCC725}"/>
              </a:ext>
            </a:extLst>
          </p:cNvPr>
          <p:cNvSpPr>
            <a:spLocks noGrp="1"/>
          </p:cNvSpPr>
          <p:nvPr>
            <p:ph type="subTitle" idx="1" hasCustomPrompt="1"/>
          </p:nvPr>
        </p:nvSpPr>
        <p:spPr>
          <a:xfrm>
            <a:off x="341541" y="296863"/>
            <a:ext cx="4311392" cy="432000"/>
          </a:xfrm>
        </p:spPr>
        <p:txBody>
          <a:bodyPr>
            <a:noAutofit/>
          </a:bodyPr>
          <a:lstStyle>
            <a:lvl1pPr marL="0" indent="0" algn="l">
              <a:buNone/>
              <a:defRPr sz="1200" b="0" spc="300">
                <a:solidFill>
                  <a:schemeClr val="tx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Tree>
    <p:extLst>
      <p:ext uri="{BB962C8B-B14F-4D97-AF65-F5344CB8AC3E}">
        <p14:creationId xmlns:p14="http://schemas.microsoft.com/office/powerpoint/2010/main" val="1133511243"/>
      </p:ext>
    </p:extLst>
  </p:cSld>
  <p:clrMapOvr>
    <a:masterClrMapping/>
  </p:clrMapOvr>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roduct one page">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A53B510-158E-4A5E-8D9B-0518D1972164}"/>
              </a:ext>
            </a:extLst>
          </p:cNvPr>
          <p:cNvSpPr>
            <a:spLocks noGrp="1"/>
          </p:cNvSpPr>
          <p:nvPr>
            <p:ph type="body" sz="half" idx="2" hasCustomPrompt="1"/>
          </p:nvPr>
        </p:nvSpPr>
        <p:spPr>
          <a:xfrm>
            <a:off x="7626096" y="4846319"/>
            <a:ext cx="4234339" cy="1379109"/>
          </a:xfrm>
        </p:spPr>
        <p:txBody>
          <a:bodyPr anchor="t" anchorCtr="0">
            <a:noAutofit/>
          </a:bodyPr>
          <a:lstStyle>
            <a:lvl1pPr marL="0" indent="0">
              <a:buNone/>
              <a:defRPr sz="14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sp>
        <p:nvSpPr>
          <p:cNvPr id="13" name="Table Placeholder 9">
            <a:extLst>
              <a:ext uri="{FF2B5EF4-FFF2-40B4-BE49-F238E27FC236}">
                <a16:creationId xmlns:a16="http://schemas.microsoft.com/office/drawing/2014/main" id="{15697C24-5289-4A1C-B769-38347DF7B8E1}"/>
              </a:ext>
            </a:extLst>
          </p:cNvPr>
          <p:cNvSpPr>
            <a:spLocks noGrp="1"/>
          </p:cNvSpPr>
          <p:nvPr>
            <p:ph type="tbl" sz="quarter" idx="14"/>
          </p:nvPr>
        </p:nvSpPr>
        <p:spPr>
          <a:xfrm>
            <a:off x="6071616" y="402337"/>
            <a:ext cx="5785421" cy="4315968"/>
          </a:xfrm>
          <a:solidFill>
            <a:schemeClr val="tx2"/>
          </a:solidFill>
        </p:spPr>
        <p:txBody>
          <a:bodyPr anchor="ctr">
            <a:noAutofit/>
          </a:bodyPr>
          <a:lstStyle>
            <a:lvl1pPr marL="0" indent="0" algn="ctr">
              <a:buNone/>
              <a:defRPr>
                <a:solidFill>
                  <a:schemeClr val="accent2">
                    <a:lumMod val="50000"/>
                    <a:lumOff val="50000"/>
                  </a:schemeClr>
                </a:solidFill>
              </a:defRPr>
            </a:lvl1pPr>
          </a:lstStyle>
          <a:p>
            <a:endParaRPr lang="en-PH" dirty="0"/>
          </a:p>
        </p:txBody>
      </p:sp>
      <p:pic>
        <p:nvPicPr>
          <p:cNvPr id="11" name="Graphic 10">
            <a:extLst>
              <a:ext uri="{FF2B5EF4-FFF2-40B4-BE49-F238E27FC236}">
                <a16:creationId xmlns:a16="http://schemas.microsoft.com/office/drawing/2014/main" id="{14B95026-56E3-4DC6-8084-F7716D5E030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69117" y="6344257"/>
            <a:ext cx="1281272" cy="216000"/>
          </a:xfrm>
          <a:prstGeom prst="rect">
            <a:avLst/>
          </a:prstGeom>
        </p:spPr>
      </p:pic>
      <p:sp>
        <p:nvSpPr>
          <p:cNvPr id="15" name="TextBox 14">
            <a:extLst>
              <a:ext uri="{FF2B5EF4-FFF2-40B4-BE49-F238E27FC236}">
                <a16:creationId xmlns:a16="http://schemas.microsoft.com/office/drawing/2014/main" id="{4759D3B8-787C-4EEA-A1D5-1AA57E35A6ED}"/>
              </a:ext>
            </a:extLst>
          </p:cNvPr>
          <p:cNvSpPr txBox="1"/>
          <p:nvPr userDrawn="1"/>
        </p:nvSpPr>
        <p:spPr>
          <a:xfrm>
            <a:off x="5074257" y="6314036"/>
            <a:ext cx="2043485" cy="276999"/>
          </a:xfrm>
          <a:prstGeom prst="rect">
            <a:avLst/>
          </a:prstGeom>
          <a:noFill/>
        </p:spPr>
        <p:txBody>
          <a:bodyPr wrap="square" rtlCol="0">
            <a:noAutofit/>
          </a:bodyPr>
          <a:lstStyle/>
          <a:p>
            <a:pPr algn="ctr"/>
            <a:r>
              <a:rPr lang="en-PH" sz="1200" spc="300" dirty="0">
                <a:solidFill>
                  <a:schemeClr val="tx1">
                    <a:lumMod val="50000"/>
                    <a:lumOff val="50000"/>
                  </a:schemeClr>
                </a:solidFill>
                <a:latin typeface="Onest" pitchFamily="2" charset="0"/>
              </a:rPr>
              <a:t>CONFIDENTIAL</a:t>
            </a:r>
          </a:p>
        </p:txBody>
      </p:sp>
      <p:sp>
        <p:nvSpPr>
          <p:cNvPr id="16" name="Slide Number Placeholder 5">
            <a:extLst>
              <a:ext uri="{FF2B5EF4-FFF2-40B4-BE49-F238E27FC236}">
                <a16:creationId xmlns:a16="http://schemas.microsoft.com/office/drawing/2014/main" id="{1AE40A61-920D-45DF-8EFB-03B0351A8301}"/>
              </a:ext>
            </a:extLst>
          </p:cNvPr>
          <p:cNvSpPr>
            <a:spLocks noGrp="1"/>
          </p:cNvSpPr>
          <p:nvPr>
            <p:ph type="sldNum" sz="quarter" idx="12"/>
          </p:nvPr>
        </p:nvSpPr>
        <p:spPr>
          <a:xfrm>
            <a:off x="341610" y="6305383"/>
            <a:ext cx="432000" cy="252000"/>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
        <p:nvSpPr>
          <p:cNvPr id="5" name="Title 1">
            <a:extLst>
              <a:ext uri="{FF2B5EF4-FFF2-40B4-BE49-F238E27FC236}">
                <a16:creationId xmlns:a16="http://schemas.microsoft.com/office/drawing/2014/main" id="{DC997E9A-B727-78C2-28DA-7B962FECF0D4}"/>
              </a:ext>
            </a:extLst>
          </p:cNvPr>
          <p:cNvSpPr txBox="1">
            <a:spLocks/>
          </p:cNvSpPr>
          <p:nvPr userDrawn="1"/>
        </p:nvSpPr>
        <p:spPr>
          <a:xfrm>
            <a:off x="660400" y="1027850"/>
            <a:ext cx="5241384" cy="71611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spc="-150">
                <a:solidFill>
                  <a:schemeClr val="bg1"/>
                </a:solidFill>
                <a:latin typeface="Maison Neue Ext Medium" panose="020B0605040000000000" pitchFamily="34" charset="0"/>
                <a:ea typeface="+mj-ea"/>
                <a:cs typeface="+mj-cs"/>
              </a:defRPr>
            </a:lvl1pPr>
          </a:lstStyle>
          <a:p>
            <a:r>
              <a:rPr lang="en-US" dirty="0"/>
              <a:t>Add product name</a:t>
            </a:r>
            <a:endParaRPr lang="en-PH" dirty="0"/>
          </a:p>
        </p:txBody>
      </p:sp>
      <p:sp>
        <p:nvSpPr>
          <p:cNvPr id="6" name="Subtitle 2">
            <a:extLst>
              <a:ext uri="{FF2B5EF4-FFF2-40B4-BE49-F238E27FC236}">
                <a16:creationId xmlns:a16="http://schemas.microsoft.com/office/drawing/2014/main" id="{6A8A020D-C613-0F40-AE82-A8002315D34F}"/>
              </a:ext>
            </a:extLst>
          </p:cNvPr>
          <p:cNvSpPr txBox="1">
            <a:spLocks/>
          </p:cNvSpPr>
          <p:nvPr userDrawn="1"/>
        </p:nvSpPr>
        <p:spPr>
          <a:xfrm>
            <a:off x="660400" y="650939"/>
            <a:ext cx="5215982" cy="432000"/>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200" b="0" kern="1200" spc="300">
                <a:solidFill>
                  <a:schemeClr val="bg1">
                    <a:lumMod val="50000"/>
                  </a:schemeClr>
                </a:solidFill>
                <a:latin typeface="Onest" pitchFamily="2" charset="0"/>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2">
                    <a:lumMod val="20000"/>
                    <a:lumOff val="80000"/>
                  </a:schemeClr>
                </a:solidFill>
                <a:latin typeface="Onest" pitchFamily="2" charset="0"/>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2">
                    <a:lumMod val="20000"/>
                    <a:lumOff val="80000"/>
                  </a:schemeClr>
                </a:solidFill>
                <a:latin typeface="Onest" pitchFamily="2" charset="0"/>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2">
                    <a:lumMod val="20000"/>
                    <a:lumOff val="80000"/>
                  </a:schemeClr>
                </a:solidFill>
                <a:latin typeface="Onest" pitchFamily="2" charset="0"/>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2">
                    <a:lumMod val="20000"/>
                    <a:lumOff val="80000"/>
                  </a:schemeClr>
                </a:solidFill>
                <a:latin typeface="Onest"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ADD A SUBTITLE HERE</a:t>
            </a:r>
            <a:endParaRPr lang="en-PH" dirty="0"/>
          </a:p>
        </p:txBody>
      </p:sp>
      <p:sp>
        <p:nvSpPr>
          <p:cNvPr id="7" name="Text Placeholder 3">
            <a:extLst>
              <a:ext uri="{FF2B5EF4-FFF2-40B4-BE49-F238E27FC236}">
                <a16:creationId xmlns:a16="http://schemas.microsoft.com/office/drawing/2014/main" id="{87C28F4F-34CE-1B0C-FC2A-60CE968CAA8D}"/>
              </a:ext>
            </a:extLst>
          </p:cNvPr>
          <p:cNvSpPr>
            <a:spLocks noGrp="1"/>
          </p:cNvSpPr>
          <p:nvPr>
            <p:ph type="body" sz="half" idx="19" hasCustomPrompt="1"/>
          </p:nvPr>
        </p:nvSpPr>
        <p:spPr>
          <a:xfrm>
            <a:off x="660401" y="2340864"/>
            <a:ext cx="4615688" cy="3805936"/>
          </a:xfrm>
        </p:spPr>
        <p:txBody>
          <a:bodyPr anchor="t">
            <a:noAutofit/>
          </a:bodyPr>
          <a:lstStyle>
            <a:lvl1pPr marL="285750" indent="-285750">
              <a:buFont typeface="Arial" panose="020B0604020202020204" pitchFamily="34" charset="0"/>
              <a:buChar char="•"/>
              <a:defRPr sz="1400">
                <a:solidFill>
                  <a:schemeClr val="bg1"/>
                </a:solidFill>
              </a:defRPr>
            </a:lvl1pPr>
            <a:lvl2pPr marL="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p>
          <a:p>
            <a:pPr lvl="0"/>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ut</a:t>
            </a:r>
            <a:r>
              <a:rPr lang="en-US" dirty="0"/>
              <a:t> labore </a:t>
            </a:r>
          </a:p>
          <a:p>
            <a:pPr lvl="0"/>
            <a:r>
              <a:rPr lang="en-US" dirty="0"/>
              <a:t>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sp>
        <p:nvSpPr>
          <p:cNvPr id="8" name="Rectangle 7">
            <a:extLst>
              <a:ext uri="{FF2B5EF4-FFF2-40B4-BE49-F238E27FC236}">
                <a16:creationId xmlns:a16="http://schemas.microsoft.com/office/drawing/2014/main" id="{69CD00CB-453D-65BB-5FE2-B2888FA2852E}"/>
              </a:ext>
            </a:extLst>
          </p:cNvPr>
          <p:cNvSpPr/>
          <p:nvPr userDrawn="1"/>
        </p:nvSpPr>
        <p:spPr>
          <a:xfrm>
            <a:off x="341610" y="740744"/>
            <a:ext cx="45719" cy="5376672"/>
          </a:xfrm>
          <a:prstGeom prst="rect">
            <a:avLst/>
          </a:prstGeom>
          <a:gradFill>
            <a:gsLst>
              <a:gs pos="0">
                <a:schemeClr val="accent1"/>
              </a:gs>
              <a:gs pos="54000">
                <a:schemeClr val="accent5"/>
              </a:gs>
              <a:gs pos="100000">
                <a:schemeClr val="accent3"/>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PH" dirty="0"/>
              <a:t>  </a:t>
            </a:r>
          </a:p>
        </p:txBody>
      </p:sp>
      <p:sp>
        <p:nvSpPr>
          <p:cNvPr id="9" name="Text Placeholder 4">
            <a:extLst>
              <a:ext uri="{FF2B5EF4-FFF2-40B4-BE49-F238E27FC236}">
                <a16:creationId xmlns:a16="http://schemas.microsoft.com/office/drawing/2014/main" id="{5601C94F-E9CC-79FE-3D62-8179F1051742}"/>
              </a:ext>
            </a:extLst>
          </p:cNvPr>
          <p:cNvSpPr>
            <a:spLocks noGrp="1"/>
          </p:cNvSpPr>
          <p:nvPr>
            <p:ph type="body" sz="quarter" idx="20" hasCustomPrompt="1"/>
          </p:nvPr>
        </p:nvSpPr>
        <p:spPr>
          <a:xfrm>
            <a:off x="660400" y="1927352"/>
            <a:ext cx="4624832" cy="330200"/>
          </a:xfrm>
        </p:spPr>
        <p:txBody>
          <a:bodyPr/>
          <a:lstStyle>
            <a:lvl1pPr marL="0" indent="0">
              <a:buFontTx/>
              <a:buNone/>
              <a:defRPr>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Add intro here</a:t>
            </a:r>
          </a:p>
        </p:txBody>
      </p:sp>
      <p:sp>
        <p:nvSpPr>
          <p:cNvPr id="14" name="Text Placeholder 13">
            <a:extLst>
              <a:ext uri="{FF2B5EF4-FFF2-40B4-BE49-F238E27FC236}">
                <a16:creationId xmlns:a16="http://schemas.microsoft.com/office/drawing/2014/main" id="{FF88154A-9EBB-AD33-47D2-072A45FC6A88}"/>
              </a:ext>
            </a:extLst>
          </p:cNvPr>
          <p:cNvSpPr>
            <a:spLocks noGrp="1"/>
          </p:cNvSpPr>
          <p:nvPr>
            <p:ph type="body" sz="quarter" idx="21" hasCustomPrompt="1"/>
          </p:nvPr>
        </p:nvSpPr>
        <p:spPr>
          <a:xfrm>
            <a:off x="6007607" y="4837176"/>
            <a:ext cx="1655255" cy="1134301"/>
          </a:xfrm>
        </p:spPr>
        <p:txBody>
          <a:bodyPr/>
          <a:lstStyle>
            <a:lvl1pPr marL="0" indent="0">
              <a:lnSpc>
                <a:spcPct val="90000"/>
              </a:lnSpc>
              <a:buNone/>
              <a:defRPr sz="2400">
                <a:solidFill>
                  <a:schemeClr val="bg1"/>
                </a:solidFill>
              </a:defRPr>
            </a:lvl1pPr>
          </a:lstStyle>
          <a:p>
            <a:pPr lvl="0"/>
            <a:r>
              <a:rPr lang="en-US" dirty="0"/>
              <a:t>Delivery options</a:t>
            </a:r>
          </a:p>
        </p:txBody>
      </p:sp>
    </p:spTree>
    <p:extLst>
      <p:ext uri="{BB962C8B-B14F-4D97-AF65-F5344CB8AC3E}">
        <p14:creationId xmlns:p14="http://schemas.microsoft.com/office/powerpoint/2010/main" val="30966254"/>
      </p:ext>
    </p:extLst>
  </p:cSld>
  <p:clrMapOvr>
    <a:masterClrMapping/>
  </p:clrMapOvr>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With Chart Full Width">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0AE1A85-AB63-44A8-8ED5-32C84A0AE141}"/>
              </a:ext>
            </a:extLst>
          </p:cNvPr>
          <p:cNvSpPr>
            <a:spLocks noGrp="1"/>
          </p:cNvSpPr>
          <p:nvPr>
            <p:ph type="title" hasCustomPrompt="1"/>
          </p:nvPr>
        </p:nvSpPr>
        <p:spPr>
          <a:xfrm>
            <a:off x="341611" y="704842"/>
            <a:ext cx="5754389" cy="1141741"/>
          </a:xfrm>
        </p:spPr>
        <p:txBody>
          <a:bodyPr anchor="t">
            <a:noAutofit/>
          </a:bodyPr>
          <a:lstStyle>
            <a:lvl1pPr>
              <a:defRPr sz="4000">
                <a:solidFill>
                  <a:schemeClr val="bg1"/>
                </a:solidFill>
              </a:defRPr>
            </a:lvl1pPr>
          </a:lstStyle>
          <a:p>
            <a:r>
              <a:rPr lang="en-US" dirty="0"/>
              <a:t>Add page title here</a:t>
            </a:r>
            <a:endParaRPr lang="en-PH" dirty="0"/>
          </a:p>
        </p:txBody>
      </p:sp>
      <p:sp>
        <p:nvSpPr>
          <p:cNvPr id="15" name="Chart Placeholder 14">
            <a:extLst>
              <a:ext uri="{FF2B5EF4-FFF2-40B4-BE49-F238E27FC236}">
                <a16:creationId xmlns:a16="http://schemas.microsoft.com/office/drawing/2014/main" id="{50CAF239-BFD7-48E4-90ED-7E34C10F35EF}"/>
              </a:ext>
            </a:extLst>
          </p:cNvPr>
          <p:cNvSpPr>
            <a:spLocks noGrp="1"/>
          </p:cNvSpPr>
          <p:nvPr>
            <p:ph type="chart" sz="quarter" idx="14"/>
          </p:nvPr>
        </p:nvSpPr>
        <p:spPr>
          <a:xfrm>
            <a:off x="341313" y="2140743"/>
            <a:ext cx="11515214" cy="3736181"/>
          </a:xfrm>
          <a:solidFill>
            <a:schemeClr val="tx2"/>
          </a:solidFill>
        </p:spPr>
        <p:txBody>
          <a:bodyPr anchor="ctr">
            <a:noAutofit/>
          </a:bodyPr>
          <a:lstStyle>
            <a:lvl1pPr marL="0" indent="0" algn="ctr">
              <a:buNone/>
              <a:defRPr>
                <a:solidFill>
                  <a:schemeClr val="accent2">
                    <a:lumMod val="50000"/>
                    <a:lumOff val="50000"/>
                  </a:schemeClr>
                </a:solidFill>
              </a:defRPr>
            </a:lvl1pPr>
          </a:lstStyle>
          <a:p>
            <a:endParaRPr lang="en-PH" dirty="0"/>
          </a:p>
        </p:txBody>
      </p:sp>
      <p:pic>
        <p:nvPicPr>
          <p:cNvPr id="9" name="Graphic 8">
            <a:extLst>
              <a:ext uri="{FF2B5EF4-FFF2-40B4-BE49-F238E27FC236}">
                <a16:creationId xmlns:a16="http://schemas.microsoft.com/office/drawing/2014/main" id="{C2485421-EC39-4199-966E-65E697A1A0D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69117" y="6344257"/>
            <a:ext cx="1281272" cy="216000"/>
          </a:xfrm>
          <a:prstGeom prst="rect">
            <a:avLst/>
          </a:prstGeom>
        </p:spPr>
      </p:pic>
      <p:sp>
        <p:nvSpPr>
          <p:cNvPr id="11" name="TextBox 10">
            <a:extLst>
              <a:ext uri="{FF2B5EF4-FFF2-40B4-BE49-F238E27FC236}">
                <a16:creationId xmlns:a16="http://schemas.microsoft.com/office/drawing/2014/main" id="{D51BE83B-F87A-42BD-89D5-2CE092091465}"/>
              </a:ext>
            </a:extLst>
          </p:cNvPr>
          <p:cNvSpPr txBox="1"/>
          <p:nvPr userDrawn="1"/>
        </p:nvSpPr>
        <p:spPr>
          <a:xfrm>
            <a:off x="5074257" y="6314036"/>
            <a:ext cx="2043485" cy="276999"/>
          </a:xfrm>
          <a:prstGeom prst="rect">
            <a:avLst/>
          </a:prstGeom>
          <a:noFill/>
        </p:spPr>
        <p:txBody>
          <a:bodyPr wrap="square" rtlCol="0">
            <a:noAutofit/>
          </a:bodyPr>
          <a:lstStyle/>
          <a:p>
            <a:pPr algn="ctr"/>
            <a:r>
              <a:rPr lang="en-PH" sz="1200" spc="300" dirty="0">
                <a:solidFill>
                  <a:schemeClr val="bg1">
                    <a:lumMod val="75000"/>
                  </a:schemeClr>
                </a:solidFill>
                <a:latin typeface="Onest" pitchFamily="2" charset="0"/>
              </a:rPr>
              <a:t>CONFIDENTIAL</a:t>
            </a:r>
          </a:p>
        </p:txBody>
      </p:sp>
      <p:sp>
        <p:nvSpPr>
          <p:cNvPr id="12" name="Slide Number Placeholder 5">
            <a:extLst>
              <a:ext uri="{FF2B5EF4-FFF2-40B4-BE49-F238E27FC236}">
                <a16:creationId xmlns:a16="http://schemas.microsoft.com/office/drawing/2014/main" id="{C8C1029E-F52D-4CD9-93BF-CC47D3D3F876}"/>
              </a:ext>
            </a:extLst>
          </p:cNvPr>
          <p:cNvSpPr>
            <a:spLocks noGrp="1"/>
          </p:cNvSpPr>
          <p:nvPr>
            <p:ph type="sldNum" sz="quarter" idx="12"/>
          </p:nvPr>
        </p:nvSpPr>
        <p:spPr>
          <a:xfrm>
            <a:off x="341610" y="6305383"/>
            <a:ext cx="432000" cy="252000"/>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
        <p:nvSpPr>
          <p:cNvPr id="16" name="Text Placeholder 3">
            <a:extLst>
              <a:ext uri="{FF2B5EF4-FFF2-40B4-BE49-F238E27FC236}">
                <a16:creationId xmlns:a16="http://schemas.microsoft.com/office/drawing/2014/main" id="{A80CD441-A610-47C5-9B8A-D15CAB234070}"/>
              </a:ext>
            </a:extLst>
          </p:cNvPr>
          <p:cNvSpPr>
            <a:spLocks noGrp="1"/>
          </p:cNvSpPr>
          <p:nvPr>
            <p:ph type="body" sz="half" idx="30" hasCustomPrompt="1"/>
          </p:nvPr>
        </p:nvSpPr>
        <p:spPr>
          <a:xfrm>
            <a:off x="7538012" y="411669"/>
            <a:ext cx="4319998" cy="1140755"/>
          </a:xfrm>
        </p:spPr>
        <p:txBody>
          <a:bodyPr anchor="t">
            <a:noAutofit/>
          </a:bodyPr>
          <a:lstStyle>
            <a:lvl1pPr marL="0" indent="0">
              <a:buNone/>
              <a:defRPr sz="14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sp>
        <p:nvSpPr>
          <p:cNvPr id="10" name="Subtitle 2">
            <a:extLst>
              <a:ext uri="{FF2B5EF4-FFF2-40B4-BE49-F238E27FC236}">
                <a16:creationId xmlns:a16="http://schemas.microsoft.com/office/drawing/2014/main" id="{AA13F030-A29C-4BB9-92D2-EA226003468E}"/>
              </a:ext>
            </a:extLst>
          </p:cNvPr>
          <p:cNvSpPr>
            <a:spLocks noGrp="1"/>
          </p:cNvSpPr>
          <p:nvPr>
            <p:ph type="subTitle" idx="1" hasCustomPrompt="1"/>
          </p:nvPr>
        </p:nvSpPr>
        <p:spPr>
          <a:xfrm>
            <a:off x="341541" y="296863"/>
            <a:ext cx="4311392" cy="432000"/>
          </a:xfrm>
        </p:spPr>
        <p:txBody>
          <a:bodyPr>
            <a:noAutofit/>
          </a:bodyPr>
          <a:lstStyle>
            <a:lvl1pPr marL="0" indent="0" algn="l">
              <a:buNone/>
              <a:defRPr sz="1200" b="0" spc="300">
                <a:solidFill>
                  <a:schemeClr val="tx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Tree>
    <p:extLst>
      <p:ext uri="{BB962C8B-B14F-4D97-AF65-F5344CB8AC3E}">
        <p14:creationId xmlns:p14="http://schemas.microsoft.com/office/powerpoint/2010/main" val="4056409536"/>
      </p:ext>
    </p:extLst>
  </p:cSld>
  <p:clrMapOvr>
    <a:masterClrMapping/>
  </p:clrMapOvr>
  <p:hf hd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With Chart Half Width">
    <p:bg>
      <p:bgPr>
        <a:solidFill>
          <a:schemeClr val="tx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4B4AAF4-602D-4E9E-8C13-520A492FAEBC}"/>
              </a:ext>
            </a:extLst>
          </p:cNvPr>
          <p:cNvSpPr>
            <a:spLocks noGrp="1"/>
          </p:cNvSpPr>
          <p:nvPr>
            <p:ph type="title" hasCustomPrompt="1"/>
          </p:nvPr>
        </p:nvSpPr>
        <p:spPr>
          <a:xfrm>
            <a:off x="341540" y="700302"/>
            <a:ext cx="4320000" cy="1600200"/>
          </a:xfrm>
        </p:spPr>
        <p:txBody>
          <a:bodyPr anchor="t">
            <a:noAutofit/>
          </a:bodyPr>
          <a:lstStyle>
            <a:lvl1pPr>
              <a:defRPr sz="4000">
                <a:solidFill>
                  <a:schemeClr val="bg1"/>
                </a:solidFill>
              </a:defRPr>
            </a:lvl1pPr>
          </a:lstStyle>
          <a:p>
            <a:r>
              <a:rPr lang="en-US" dirty="0"/>
              <a:t>Add page title here</a:t>
            </a:r>
            <a:endParaRPr lang="en-PH" dirty="0"/>
          </a:p>
        </p:txBody>
      </p:sp>
      <p:pic>
        <p:nvPicPr>
          <p:cNvPr id="10" name="Graphic 9">
            <a:extLst>
              <a:ext uri="{FF2B5EF4-FFF2-40B4-BE49-F238E27FC236}">
                <a16:creationId xmlns:a16="http://schemas.microsoft.com/office/drawing/2014/main" id="{4433BF7D-FC35-43DB-8C96-18648C3698B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69117" y="6344257"/>
            <a:ext cx="1281272" cy="216000"/>
          </a:xfrm>
          <a:prstGeom prst="rect">
            <a:avLst/>
          </a:prstGeom>
        </p:spPr>
      </p:pic>
      <p:sp>
        <p:nvSpPr>
          <p:cNvPr id="12" name="TextBox 11">
            <a:extLst>
              <a:ext uri="{FF2B5EF4-FFF2-40B4-BE49-F238E27FC236}">
                <a16:creationId xmlns:a16="http://schemas.microsoft.com/office/drawing/2014/main" id="{F03FE3C5-F550-4A0A-94CD-9C017B7AA784}"/>
              </a:ext>
            </a:extLst>
          </p:cNvPr>
          <p:cNvSpPr txBox="1"/>
          <p:nvPr userDrawn="1"/>
        </p:nvSpPr>
        <p:spPr>
          <a:xfrm>
            <a:off x="5074257" y="6314036"/>
            <a:ext cx="2043485" cy="276999"/>
          </a:xfrm>
          <a:prstGeom prst="rect">
            <a:avLst/>
          </a:prstGeom>
          <a:noFill/>
        </p:spPr>
        <p:txBody>
          <a:bodyPr wrap="square" rtlCol="0">
            <a:noAutofit/>
          </a:bodyPr>
          <a:lstStyle/>
          <a:p>
            <a:pPr algn="ctr"/>
            <a:r>
              <a:rPr lang="en-PH" sz="1200" spc="300" dirty="0">
                <a:solidFill>
                  <a:schemeClr val="bg1">
                    <a:lumMod val="75000"/>
                  </a:schemeClr>
                </a:solidFill>
                <a:latin typeface="Onest" pitchFamily="2" charset="0"/>
              </a:rPr>
              <a:t>CONFIDENTIAL</a:t>
            </a:r>
          </a:p>
        </p:txBody>
      </p:sp>
      <p:sp>
        <p:nvSpPr>
          <p:cNvPr id="15" name="Slide Number Placeholder 5">
            <a:extLst>
              <a:ext uri="{FF2B5EF4-FFF2-40B4-BE49-F238E27FC236}">
                <a16:creationId xmlns:a16="http://schemas.microsoft.com/office/drawing/2014/main" id="{6848897C-AE16-457F-BC3D-D0E7DF6F22CA}"/>
              </a:ext>
            </a:extLst>
          </p:cNvPr>
          <p:cNvSpPr>
            <a:spLocks noGrp="1"/>
          </p:cNvSpPr>
          <p:nvPr>
            <p:ph type="sldNum" sz="quarter" idx="12"/>
          </p:nvPr>
        </p:nvSpPr>
        <p:spPr>
          <a:xfrm>
            <a:off x="341610" y="6305383"/>
            <a:ext cx="432000" cy="252000"/>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
        <p:nvSpPr>
          <p:cNvPr id="19" name="Text Placeholder 3">
            <a:extLst>
              <a:ext uri="{FF2B5EF4-FFF2-40B4-BE49-F238E27FC236}">
                <a16:creationId xmlns:a16="http://schemas.microsoft.com/office/drawing/2014/main" id="{BB41C96E-6B4A-4CCC-A635-9C83FC90B962}"/>
              </a:ext>
            </a:extLst>
          </p:cNvPr>
          <p:cNvSpPr>
            <a:spLocks noGrp="1"/>
          </p:cNvSpPr>
          <p:nvPr>
            <p:ph type="body" sz="half" idx="2" hasCustomPrompt="1"/>
          </p:nvPr>
        </p:nvSpPr>
        <p:spPr>
          <a:xfrm>
            <a:off x="341540" y="3438525"/>
            <a:ext cx="4313423" cy="2412000"/>
          </a:xfrm>
        </p:spPr>
        <p:txBody>
          <a:bodyPr anchor="b">
            <a:noAutofit/>
          </a:bodyPr>
          <a:lstStyle>
            <a:lvl1pPr marL="0" indent="0">
              <a:buNone/>
              <a:defRPr sz="14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sp>
        <p:nvSpPr>
          <p:cNvPr id="22" name="Chart Placeholder 14">
            <a:extLst>
              <a:ext uri="{FF2B5EF4-FFF2-40B4-BE49-F238E27FC236}">
                <a16:creationId xmlns:a16="http://schemas.microsoft.com/office/drawing/2014/main" id="{2BBB7881-64DC-4308-8645-979DE884A693}"/>
              </a:ext>
            </a:extLst>
          </p:cNvPr>
          <p:cNvSpPr>
            <a:spLocks noGrp="1"/>
          </p:cNvSpPr>
          <p:nvPr>
            <p:ph type="chart" sz="quarter" idx="16" hasCustomPrompt="1"/>
          </p:nvPr>
        </p:nvSpPr>
        <p:spPr>
          <a:xfrm>
            <a:off x="5388383" y="487363"/>
            <a:ext cx="6468144" cy="5389561"/>
          </a:xfrm>
          <a:solidFill>
            <a:schemeClr val="tx2"/>
          </a:solidFill>
        </p:spPr>
        <p:txBody>
          <a:bodyPr anchor="ctr">
            <a:noAutofit/>
          </a:bodyPr>
          <a:lstStyle>
            <a:lvl1pPr marL="0" indent="0" algn="ctr">
              <a:buNone/>
              <a:defRPr>
                <a:solidFill>
                  <a:schemeClr val="accent2">
                    <a:lumMod val="50000"/>
                    <a:lumOff val="50000"/>
                  </a:schemeClr>
                </a:solidFill>
              </a:defRPr>
            </a:lvl1pPr>
          </a:lstStyle>
          <a:p>
            <a:r>
              <a:rPr lang="en-US" dirty="0"/>
              <a:t>Click to add chart</a:t>
            </a:r>
            <a:endParaRPr lang="en-PH" dirty="0"/>
          </a:p>
        </p:txBody>
      </p:sp>
      <p:sp>
        <p:nvSpPr>
          <p:cNvPr id="11" name="Subtitle 2">
            <a:extLst>
              <a:ext uri="{FF2B5EF4-FFF2-40B4-BE49-F238E27FC236}">
                <a16:creationId xmlns:a16="http://schemas.microsoft.com/office/drawing/2014/main" id="{C48D1426-CE47-43F2-AC56-D7EC243E836A}"/>
              </a:ext>
            </a:extLst>
          </p:cNvPr>
          <p:cNvSpPr>
            <a:spLocks noGrp="1"/>
          </p:cNvSpPr>
          <p:nvPr>
            <p:ph type="subTitle" idx="1" hasCustomPrompt="1"/>
          </p:nvPr>
        </p:nvSpPr>
        <p:spPr>
          <a:xfrm>
            <a:off x="341541" y="296863"/>
            <a:ext cx="4311392" cy="432000"/>
          </a:xfrm>
        </p:spPr>
        <p:txBody>
          <a:bodyPr>
            <a:noAutofit/>
          </a:bodyPr>
          <a:lstStyle>
            <a:lvl1pPr marL="0" indent="0" algn="l">
              <a:buNone/>
              <a:defRPr sz="1200" b="0" spc="300">
                <a:solidFill>
                  <a:schemeClr val="tx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Tree>
    <p:extLst>
      <p:ext uri="{BB962C8B-B14F-4D97-AF65-F5344CB8AC3E}">
        <p14:creationId xmlns:p14="http://schemas.microsoft.com/office/powerpoint/2010/main" val="2917662819"/>
      </p:ext>
    </p:extLst>
  </p:cSld>
  <p:clrMapOvr>
    <a:masterClrMapping/>
  </p:clrMapOvr>
  <p:hf hd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p:bg>
      <p:bgPr>
        <a:gradFill>
          <a:gsLst>
            <a:gs pos="0">
              <a:schemeClr val="accent1"/>
            </a:gs>
            <a:gs pos="54000">
              <a:schemeClr val="accent5"/>
            </a:gs>
            <a:gs pos="100000">
              <a:schemeClr val="accent3"/>
            </a:gs>
          </a:gsLst>
          <a:lin ang="17400000" scaled="0"/>
        </a:gra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815EB8D-5EF8-4DC8-855B-312547787516}"/>
              </a:ext>
            </a:extLst>
          </p:cNvPr>
          <p:cNvSpPr>
            <a:spLocks noGrp="1"/>
          </p:cNvSpPr>
          <p:nvPr>
            <p:ph type="body" sz="quarter" idx="13" hasCustomPrompt="1"/>
          </p:nvPr>
        </p:nvSpPr>
        <p:spPr>
          <a:xfrm>
            <a:off x="1905775" y="552407"/>
            <a:ext cx="7079199" cy="4320000"/>
          </a:xfrm>
        </p:spPr>
        <p:txBody>
          <a:bodyPr>
            <a:noAutofit/>
          </a:bodyPr>
          <a:lstStyle>
            <a:lvl1pPr marL="0" indent="0">
              <a:lnSpc>
                <a:spcPct val="100000"/>
              </a:lnSpc>
              <a:buNone/>
              <a:defRPr sz="3600" spc="-150">
                <a:solidFill>
                  <a:schemeClr val="bg1"/>
                </a:solidFill>
                <a:latin typeface="Maison Neue Ext Medium" panose="020B0605040000000000" pitchFamily="34" charset="0"/>
              </a:defRPr>
            </a:lvl1pPr>
            <a:lvl2pPr>
              <a:defRPr sz="7200">
                <a:latin typeface="+mj-lt"/>
              </a:defRPr>
            </a:lvl2pPr>
            <a:lvl3pPr>
              <a:defRPr sz="7200">
                <a:latin typeface="+mj-lt"/>
              </a:defRPr>
            </a:lvl3pPr>
            <a:lvl4pPr>
              <a:defRPr sz="7200">
                <a:latin typeface="+mj-lt"/>
              </a:defRPr>
            </a:lvl4pPr>
            <a:lvl5pPr>
              <a:defRPr sz="7200">
                <a:latin typeface="+mj-lt"/>
              </a:defRPr>
            </a:lvl5pPr>
          </a:lstStyle>
          <a:p>
            <a:pPr lvl="0"/>
            <a:r>
              <a:rPr lang="en-US" dirty="0"/>
              <a:t>Add a powerful quote here. Nemo </a:t>
            </a:r>
            <a:r>
              <a:rPr lang="en-US" dirty="0" err="1"/>
              <a:t>enim</a:t>
            </a:r>
            <a:r>
              <a:rPr lang="en-US" dirty="0"/>
              <a:t> </a:t>
            </a:r>
            <a:r>
              <a:rPr lang="en-US" dirty="0" err="1"/>
              <a:t>ipsam</a:t>
            </a:r>
            <a:r>
              <a:rPr lang="en-US" dirty="0"/>
              <a:t> </a:t>
            </a:r>
            <a:r>
              <a:rPr lang="en-US" dirty="0" err="1"/>
              <a:t>voluptatem</a:t>
            </a:r>
            <a:r>
              <a:rPr lang="en-US" dirty="0"/>
              <a:t> </a:t>
            </a:r>
            <a:r>
              <a:rPr lang="en-US" dirty="0" err="1"/>
              <a:t>quia</a:t>
            </a:r>
            <a:r>
              <a:rPr lang="en-US" dirty="0"/>
              <a:t> </a:t>
            </a:r>
            <a:r>
              <a:rPr lang="en-US" dirty="0" err="1"/>
              <a:t>voluptas</a:t>
            </a:r>
            <a:r>
              <a:rPr lang="en-US" dirty="0"/>
              <a:t> sit </a:t>
            </a:r>
            <a:r>
              <a:rPr lang="en-US" dirty="0" err="1"/>
              <a:t>aspernatur</a:t>
            </a:r>
            <a:r>
              <a:rPr lang="en-US" dirty="0"/>
              <a:t> </a:t>
            </a:r>
            <a:r>
              <a:rPr lang="en-US" dirty="0" err="1"/>
              <a:t>aut</a:t>
            </a:r>
            <a:r>
              <a:rPr lang="en-US" dirty="0"/>
              <a:t> </a:t>
            </a:r>
            <a:r>
              <a:rPr lang="en-US" dirty="0" err="1"/>
              <a:t>odit</a:t>
            </a:r>
            <a:r>
              <a:rPr lang="en-US" dirty="0"/>
              <a:t> </a:t>
            </a:r>
            <a:r>
              <a:rPr lang="en-US" dirty="0" err="1"/>
              <a:t>aut</a:t>
            </a:r>
            <a:r>
              <a:rPr lang="en-US" dirty="0"/>
              <a:t> fugit, sed </a:t>
            </a:r>
            <a:r>
              <a:rPr lang="en-US" dirty="0" err="1"/>
              <a:t>quia</a:t>
            </a:r>
            <a:r>
              <a:rPr lang="en-US" dirty="0"/>
              <a:t> </a:t>
            </a:r>
            <a:r>
              <a:rPr lang="en-US" dirty="0" err="1"/>
              <a:t>magni</a:t>
            </a:r>
            <a:r>
              <a:rPr lang="en-US" dirty="0"/>
              <a:t> </a:t>
            </a:r>
            <a:r>
              <a:rPr lang="en-US" dirty="0" err="1"/>
              <a:t>dolores</a:t>
            </a:r>
            <a:r>
              <a:rPr lang="en-US" dirty="0"/>
              <a:t> </a:t>
            </a:r>
            <a:r>
              <a:rPr lang="en-US" dirty="0" err="1"/>
              <a:t>eos</a:t>
            </a:r>
            <a:r>
              <a:rPr lang="en-US" dirty="0"/>
              <a:t> qui.</a:t>
            </a:r>
          </a:p>
        </p:txBody>
      </p:sp>
      <p:sp>
        <p:nvSpPr>
          <p:cNvPr id="9" name="Text Placeholder 8">
            <a:extLst>
              <a:ext uri="{FF2B5EF4-FFF2-40B4-BE49-F238E27FC236}">
                <a16:creationId xmlns:a16="http://schemas.microsoft.com/office/drawing/2014/main" id="{865FA2FD-A3E7-44B6-9D0D-419185F5F1CC}"/>
              </a:ext>
            </a:extLst>
          </p:cNvPr>
          <p:cNvSpPr>
            <a:spLocks noGrp="1"/>
          </p:cNvSpPr>
          <p:nvPr>
            <p:ph type="body" sz="quarter" idx="14" hasCustomPrompt="1"/>
          </p:nvPr>
        </p:nvSpPr>
        <p:spPr>
          <a:xfrm>
            <a:off x="1905181" y="4872038"/>
            <a:ext cx="7079199" cy="720000"/>
          </a:xfrm>
        </p:spPr>
        <p:txBody>
          <a:bodyPr>
            <a:noAutofit/>
          </a:bodyPr>
          <a:lstStyle>
            <a:lvl1pPr marL="0" indent="0">
              <a:buNone/>
              <a:defRPr sz="16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John Doe, Company Name</a:t>
            </a:r>
          </a:p>
        </p:txBody>
      </p:sp>
      <p:sp>
        <p:nvSpPr>
          <p:cNvPr id="11" name="TextBox 10">
            <a:extLst>
              <a:ext uri="{FF2B5EF4-FFF2-40B4-BE49-F238E27FC236}">
                <a16:creationId xmlns:a16="http://schemas.microsoft.com/office/drawing/2014/main" id="{D45BFE24-0C3D-4F03-9475-D87337D867D2}"/>
              </a:ext>
            </a:extLst>
          </p:cNvPr>
          <p:cNvSpPr txBox="1"/>
          <p:nvPr userDrawn="1"/>
        </p:nvSpPr>
        <p:spPr>
          <a:xfrm>
            <a:off x="342914" y="552407"/>
            <a:ext cx="972000" cy="1938992"/>
          </a:xfrm>
          <a:prstGeom prst="rect">
            <a:avLst/>
          </a:prstGeom>
          <a:noFill/>
        </p:spPr>
        <p:txBody>
          <a:bodyPr wrap="square" rtlCol="0" anchor="ctr">
            <a:noAutofit/>
          </a:bodyPr>
          <a:lstStyle/>
          <a:p>
            <a:pPr algn="ctr">
              <a:lnSpc>
                <a:spcPct val="100000"/>
              </a:lnSpc>
            </a:pPr>
            <a:r>
              <a:rPr lang="en-US" sz="12000" dirty="0">
                <a:solidFill>
                  <a:schemeClr val="bg1"/>
                </a:solidFill>
                <a:latin typeface="Maison Neue Ext Medium" panose="020B0605040000000000" pitchFamily="34" charset="0"/>
              </a:rPr>
              <a:t>“</a:t>
            </a:r>
            <a:endParaRPr lang="en-PH" sz="12000" dirty="0">
              <a:solidFill>
                <a:schemeClr val="bg1"/>
              </a:solidFill>
              <a:latin typeface="Maison Neue Ext Medium" panose="020B0605040000000000" pitchFamily="34" charset="0"/>
            </a:endParaRPr>
          </a:p>
        </p:txBody>
      </p:sp>
      <p:sp>
        <p:nvSpPr>
          <p:cNvPr id="10" name="Rectangle 9">
            <a:extLst>
              <a:ext uri="{FF2B5EF4-FFF2-40B4-BE49-F238E27FC236}">
                <a16:creationId xmlns:a16="http://schemas.microsoft.com/office/drawing/2014/main" id="{76C0D66F-6324-4028-811D-3B39CBEFFA10}"/>
              </a:ext>
            </a:extLst>
          </p:cNvPr>
          <p:cNvSpPr/>
          <p:nvPr userDrawn="1"/>
        </p:nvSpPr>
        <p:spPr>
          <a:xfrm>
            <a:off x="1512348" y="561975"/>
            <a:ext cx="36000" cy="46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PH" dirty="0"/>
          </a:p>
        </p:txBody>
      </p:sp>
      <p:sp>
        <p:nvSpPr>
          <p:cNvPr id="13" name="TextBox 12">
            <a:extLst>
              <a:ext uri="{FF2B5EF4-FFF2-40B4-BE49-F238E27FC236}">
                <a16:creationId xmlns:a16="http://schemas.microsoft.com/office/drawing/2014/main" id="{D7715523-65F8-407B-8B8D-379AC808E9EA}"/>
              </a:ext>
            </a:extLst>
          </p:cNvPr>
          <p:cNvSpPr txBox="1"/>
          <p:nvPr userDrawn="1"/>
        </p:nvSpPr>
        <p:spPr>
          <a:xfrm>
            <a:off x="5074257" y="6314036"/>
            <a:ext cx="2043485" cy="276999"/>
          </a:xfrm>
          <a:prstGeom prst="rect">
            <a:avLst/>
          </a:prstGeom>
          <a:noFill/>
        </p:spPr>
        <p:txBody>
          <a:bodyPr wrap="square" rtlCol="0">
            <a:noAutofit/>
          </a:bodyPr>
          <a:lstStyle/>
          <a:p>
            <a:pPr algn="ctr"/>
            <a:r>
              <a:rPr lang="en-PH" sz="1200" spc="300" dirty="0">
                <a:solidFill>
                  <a:schemeClr val="bg1">
                    <a:lumMod val="75000"/>
                  </a:schemeClr>
                </a:solidFill>
                <a:latin typeface="Onest" pitchFamily="2" charset="0"/>
              </a:rPr>
              <a:t>CONFIDENTIAL</a:t>
            </a:r>
          </a:p>
        </p:txBody>
      </p:sp>
      <p:sp>
        <p:nvSpPr>
          <p:cNvPr id="14" name="Slide Number Placeholder 5">
            <a:extLst>
              <a:ext uri="{FF2B5EF4-FFF2-40B4-BE49-F238E27FC236}">
                <a16:creationId xmlns:a16="http://schemas.microsoft.com/office/drawing/2014/main" id="{1F70BDF7-D9AA-437B-A4B3-C51599DFBB37}"/>
              </a:ext>
            </a:extLst>
          </p:cNvPr>
          <p:cNvSpPr>
            <a:spLocks noGrp="1"/>
          </p:cNvSpPr>
          <p:nvPr>
            <p:ph type="sldNum" sz="quarter" idx="12"/>
          </p:nvPr>
        </p:nvSpPr>
        <p:spPr>
          <a:xfrm>
            <a:off x="341610" y="6305383"/>
            <a:ext cx="432000" cy="252000"/>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pic>
        <p:nvPicPr>
          <p:cNvPr id="12" name="Graphic 11">
            <a:extLst>
              <a:ext uri="{FF2B5EF4-FFF2-40B4-BE49-F238E27FC236}">
                <a16:creationId xmlns:a16="http://schemas.microsoft.com/office/drawing/2014/main" id="{291A224E-468A-4D8F-9E3C-1B32E89C497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69117" y="6344257"/>
            <a:ext cx="1281272" cy="216000"/>
          </a:xfrm>
          <a:prstGeom prst="rect">
            <a:avLst/>
          </a:prstGeom>
        </p:spPr>
      </p:pic>
    </p:spTree>
    <p:extLst>
      <p:ext uri="{BB962C8B-B14F-4D97-AF65-F5344CB8AC3E}">
        <p14:creationId xmlns:p14="http://schemas.microsoft.com/office/powerpoint/2010/main" val="4155669719"/>
      </p:ext>
    </p:extLst>
  </p:cSld>
  <p:clrMapOvr>
    <a:masterClrMapping/>
  </p:clrMapOvr>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With Imag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4B6A5AE-CB54-47A9-B11D-7878CC50191A}"/>
              </a:ext>
            </a:extLst>
          </p:cNvPr>
          <p:cNvSpPr>
            <a:spLocks noGrp="1"/>
          </p:cNvSpPr>
          <p:nvPr>
            <p:ph type="pic" sz="quarter" idx="15"/>
          </p:nvPr>
        </p:nvSpPr>
        <p:spPr>
          <a:xfrm>
            <a:off x="334963" y="552407"/>
            <a:ext cx="3604609" cy="5395548"/>
          </a:xfrm>
          <a:solidFill>
            <a:schemeClr val="bg2">
              <a:lumMod val="60000"/>
              <a:lumOff val="40000"/>
            </a:schemeClr>
          </a:solidFill>
          <a:ln>
            <a:noFill/>
          </a:ln>
        </p:spPr>
        <p:txBody>
          <a:bodyPr anchor="ctr">
            <a:noAutofit/>
          </a:bodyPr>
          <a:lstStyle>
            <a:lvl1pPr marL="0" indent="0" algn="ctr">
              <a:buNone/>
              <a:defRPr>
                <a:solidFill>
                  <a:schemeClr val="accent2">
                    <a:lumMod val="50000"/>
                    <a:lumOff val="50000"/>
                  </a:schemeClr>
                </a:solidFill>
              </a:defRPr>
            </a:lvl1pPr>
          </a:lstStyle>
          <a:p>
            <a:endParaRPr lang="en-PH" dirty="0"/>
          </a:p>
        </p:txBody>
      </p:sp>
      <p:sp>
        <p:nvSpPr>
          <p:cNvPr id="7" name="Text Placeholder 6">
            <a:extLst>
              <a:ext uri="{FF2B5EF4-FFF2-40B4-BE49-F238E27FC236}">
                <a16:creationId xmlns:a16="http://schemas.microsoft.com/office/drawing/2014/main" id="{F815EB8D-5EF8-4DC8-855B-312547787516}"/>
              </a:ext>
            </a:extLst>
          </p:cNvPr>
          <p:cNvSpPr>
            <a:spLocks noGrp="1"/>
          </p:cNvSpPr>
          <p:nvPr>
            <p:ph type="body" sz="quarter" idx="13" hasCustomPrompt="1"/>
          </p:nvPr>
        </p:nvSpPr>
        <p:spPr>
          <a:xfrm>
            <a:off x="3940472" y="552406"/>
            <a:ext cx="7909918" cy="4774967"/>
          </a:xfrm>
          <a:solidFill>
            <a:schemeClr val="bg2"/>
          </a:solidFill>
          <a:ln>
            <a:noFill/>
          </a:ln>
        </p:spPr>
        <p:txBody>
          <a:bodyPr lIns="360000" tIns="288000" rIns="360000">
            <a:noAutofit/>
          </a:bodyPr>
          <a:lstStyle>
            <a:lvl1pPr marL="0" indent="0">
              <a:lnSpc>
                <a:spcPct val="100000"/>
              </a:lnSpc>
              <a:buNone/>
              <a:defRPr sz="3600" spc="-150">
                <a:solidFill>
                  <a:schemeClr val="tx1"/>
                </a:solidFill>
                <a:latin typeface="Maison Neue Ext Medium" panose="020B0605040000000000" pitchFamily="34" charset="0"/>
              </a:defRPr>
            </a:lvl1pPr>
            <a:lvl2pPr>
              <a:defRPr sz="7200">
                <a:latin typeface="+mj-lt"/>
              </a:defRPr>
            </a:lvl2pPr>
            <a:lvl3pPr>
              <a:defRPr sz="7200">
                <a:latin typeface="+mj-lt"/>
              </a:defRPr>
            </a:lvl3pPr>
            <a:lvl4pPr>
              <a:defRPr sz="7200">
                <a:latin typeface="+mj-lt"/>
              </a:defRPr>
            </a:lvl4pPr>
            <a:lvl5pPr>
              <a:defRPr sz="7200">
                <a:latin typeface="+mj-lt"/>
              </a:defRPr>
            </a:lvl5pPr>
          </a:lstStyle>
          <a:p>
            <a:pPr lvl="0"/>
            <a:r>
              <a:rPr lang="en-US" dirty="0"/>
              <a:t>Add a powerful quote here. Nemo </a:t>
            </a:r>
            <a:r>
              <a:rPr lang="en-US" dirty="0" err="1"/>
              <a:t>enim</a:t>
            </a:r>
            <a:r>
              <a:rPr lang="en-US" dirty="0"/>
              <a:t> </a:t>
            </a:r>
            <a:r>
              <a:rPr lang="en-US" dirty="0" err="1"/>
              <a:t>ipsam</a:t>
            </a:r>
            <a:r>
              <a:rPr lang="en-US" dirty="0"/>
              <a:t> </a:t>
            </a:r>
            <a:r>
              <a:rPr lang="en-US" dirty="0" err="1"/>
              <a:t>voluptatem</a:t>
            </a:r>
            <a:r>
              <a:rPr lang="en-US" dirty="0"/>
              <a:t> </a:t>
            </a:r>
            <a:r>
              <a:rPr lang="en-US" dirty="0" err="1"/>
              <a:t>quia</a:t>
            </a:r>
            <a:r>
              <a:rPr lang="en-US" dirty="0"/>
              <a:t> </a:t>
            </a:r>
            <a:r>
              <a:rPr lang="en-US" dirty="0" err="1"/>
              <a:t>voluptas</a:t>
            </a:r>
            <a:r>
              <a:rPr lang="en-US" dirty="0"/>
              <a:t> sit </a:t>
            </a:r>
            <a:r>
              <a:rPr lang="en-US" dirty="0" err="1"/>
              <a:t>aspernatur</a:t>
            </a:r>
            <a:r>
              <a:rPr lang="en-US" dirty="0"/>
              <a:t> </a:t>
            </a:r>
            <a:r>
              <a:rPr lang="en-US" dirty="0" err="1"/>
              <a:t>aut</a:t>
            </a:r>
            <a:r>
              <a:rPr lang="en-US" dirty="0"/>
              <a:t> </a:t>
            </a:r>
            <a:r>
              <a:rPr lang="en-US" dirty="0" err="1"/>
              <a:t>odit</a:t>
            </a:r>
            <a:r>
              <a:rPr lang="en-US" dirty="0"/>
              <a:t> </a:t>
            </a:r>
            <a:r>
              <a:rPr lang="en-US" dirty="0" err="1"/>
              <a:t>aut</a:t>
            </a:r>
            <a:r>
              <a:rPr lang="en-US" dirty="0"/>
              <a:t> fugit, sed </a:t>
            </a:r>
            <a:r>
              <a:rPr lang="en-US" dirty="0" err="1"/>
              <a:t>quia</a:t>
            </a:r>
            <a:r>
              <a:rPr lang="en-US" dirty="0"/>
              <a:t> </a:t>
            </a:r>
            <a:r>
              <a:rPr lang="en-US" dirty="0" err="1"/>
              <a:t>magni</a:t>
            </a:r>
            <a:r>
              <a:rPr lang="en-US" dirty="0"/>
              <a:t> </a:t>
            </a:r>
            <a:r>
              <a:rPr lang="en-US" dirty="0" err="1"/>
              <a:t>dolores</a:t>
            </a:r>
            <a:r>
              <a:rPr lang="en-US" dirty="0"/>
              <a:t> </a:t>
            </a:r>
            <a:r>
              <a:rPr lang="en-US" dirty="0" err="1"/>
              <a:t>eos</a:t>
            </a:r>
            <a:r>
              <a:rPr lang="en-US" dirty="0"/>
              <a:t> qui.</a:t>
            </a:r>
          </a:p>
        </p:txBody>
      </p:sp>
      <p:sp>
        <p:nvSpPr>
          <p:cNvPr id="9" name="Text Placeholder 8">
            <a:extLst>
              <a:ext uri="{FF2B5EF4-FFF2-40B4-BE49-F238E27FC236}">
                <a16:creationId xmlns:a16="http://schemas.microsoft.com/office/drawing/2014/main" id="{865FA2FD-A3E7-44B6-9D0D-419185F5F1CC}"/>
              </a:ext>
            </a:extLst>
          </p:cNvPr>
          <p:cNvSpPr>
            <a:spLocks noGrp="1"/>
          </p:cNvSpPr>
          <p:nvPr>
            <p:ph type="body" sz="quarter" idx="14" hasCustomPrompt="1"/>
          </p:nvPr>
        </p:nvSpPr>
        <p:spPr>
          <a:xfrm>
            <a:off x="3939878" y="5041127"/>
            <a:ext cx="7917160" cy="906828"/>
          </a:xfrm>
          <a:solidFill>
            <a:schemeClr val="bg2"/>
          </a:solidFill>
        </p:spPr>
        <p:txBody>
          <a:bodyPr lIns="360000" rIns="360000" bIns="360000" anchor="b">
            <a:noAutofit/>
          </a:bodyPr>
          <a:lstStyle>
            <a:lvl1pPr marL="0" indent="0">
              <a:buNone/>
              <a:defRPr sz="1600">
                <a:solidFill>
                  <a:schemeClr val="tx2">
                    <a:lumMod val="90000"/>
                  </a:schemeClr>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John Doe, Company Name</a:t>
            </a:r>
          </a:p>
        </p:txBody>
      </p:sp>
      <p:sp>
        <p:nvSpPr>
          <p:cNvPr id="10" name="Text Placeholder 9">
            <a:extLst>
              <a:ext uri="{FF2B5EF4-FFF2-40B4-BE49-F238E27FC236}">
                <a16:creationId xmlns:a16="http://schemas.microsoft.com/office/drawing/2014/main" id="{7060C37B-6207-4512-9F05-87BF6B3199F9}"/>
              </a:ext>
            </a:extLst>
          </p:cNvPr>
          <p:cNvSpPr>
            <a:spLocks noGrp="1"/>
          </p:cNvSpPr>
          <p:nvPr>
            <p:ph type="body" sz="quarter" idx="16" hasCustomPrompt="1"/>
          </p:nvPr>
        </p:nvSpPr>
        <p:spPr>
          <a:xfrm>
            <a:off x="341610" y="552407"/>
            <a:ext cx="972000" cy="972000"/>
          </a:xfrm>
          <a:gradFill>
            <a:gsLst>
              <a:gs pos="0">
                <a:schemeClr val="accent1"/>
              </a:gs>
              <a:gs pos="54000">
                <a:schemeClr val="accent5"/>
              </a:gs>
              <a:gs pos="100000">
                <a:schemeClr val="accent3"/>
              </a:gs>
            </a:gsLst>
            <a:lin ang="17400000" scaled="0"/>
          </a:gradFill>
        </p:spPr>
        <p:txBody>
          <a:bodyPr anchor="ctr">
            <a:noAutofit/>
          </a:bodyPr>
          <a:lstStyle>
            <a:lvl1pPr marL="0" indent="0" algn="ctr">
              <a:lnSpc>
                <a:spcPct val="150000"/>
              </a:lnSpc>
              <a:buNone/>
              <a:defRPr sz="9600">
                <a:solidFill>
                  <a:schemeClr val="tx1"/>
                </a:solidFill>
                <a:latin typeface="Maison Neue Ext Medium" panose="020B0605040000000000" pitchFamily="34" charset="0"/>
              </a:defRPr>
            </a:lvl1pPr>
          </a:lstStyle>
          <a:p>
            <a:pPr lvl="0"/>
            <a:r>
              <a:rPr lang="en-US" dirty="0"/>
              <a:t>“</a:t>
            </a:r>
            <a:endParaRPr lang="en-PH" dirty="0"/>
          </a:p>
        </p:txBody>
      </p:sp>
      <p:sp>
        <p:nvSpPr>
          <p:cNvPr id="11" name="TextBox 10">
            <a:extLst>
              <a:ext uri="{FF2B5EF4-FFF2-40B4-BE49-F238E27FC236}">
                <a16:creationId xmlns:a16="http://schemas.microsoft.com/office/drawing/2014/main" id="{0F78BF89-339C-4D0C-B26C-00E2C0110BBB}"/>
              </a:ext>
            </a:extLst>
          </p:cNvPr>
          <p:cNvSpPr txBox="1"/>
          <p:nvPr userDrawn="1"/>
        </p:nvSpPr>
        <p:spPr>
          <a:xfrm>
            <a:off x="5074257" y="6314036"/>
            <a:ext cx="2043485" cy="276999"/>
          </a:xfrm>
          <a:prstGeom prst="rect">
            <a:avLst/>
          </a:prstGeom>
          <a:noFill/>
        </p:spPr>
        <p:txBody>
          <a:bodyPr wrap="square" rtlCol="0">
            <a:noAutofit/>
          </a:bodyPr>
          <a:lstStyle/>
          <a:p>
            <a:pPr algn="ctr"/>
            <a:r>
              <a:rPr lang="en-PH" sz="1200" spc="300" dirty="0">
                <a:solidFill>
                  <a:schemeClr val="tx2">
                    <a:lumMod val="75000"/>
                  </a:schemeClr>
                </a:solidFill>
                <a:latin typeface="Onest" pitchFamily="2" charset="0"/>
              </a:rPr>
              <a:t>CONFIDENTIAL</a:t>
            </a:r>
          </a:p>
        </p:txBody>
      </p:sp>
      <p:sp>
        <p:nvSpPr>
          <p:cNvPr id="12" name="Slide Number Placeholder 5">
            <a:extLst>
              <a:ext uri="{FF2B5EF4-FFF2-40B4-BE49-F238E27FC236}">
                <a16:creationId xmlns:a16="http://schemas.microsoft.com/office/drawing/2014/main" id="{223F2E65-F9A9-4731-A86B-B6CD36E96B86}"/>
              </a:ext>
            </a:extLst>
          </p:cNvPr>
          <p:cNvSpPr>
            <a:spLocks noGrp="1"/>
          </p:cNvSpPr>
          <p:nvPr>
            <p:ph type="sldNum" sz="quarter" idx="12"/>
          </p:nvPr>
        </p:nvSpPr>
        <p:spPr>
          <a:xfrm>
            <a:off x="341610" y="6305383"/>
            <a:ext cx="432000" cy="252000"/>
          </a:xfrm>
          <a:prstGeom prst="rect">
            <a:avLst/>
          </a:prstGeom>
        </p:spPr>
        <p:txBody>
          <a:bodyPr>
            <a:noAutofit/>
          </a:bodyPr>
          <a:lstStyle>
            <a:lvl1pPr>
              <a:defRPr sz="1400" b="1">
                <a:solidFill>
                  <a:schemeClr val="tx1"/>
                </a:solidFill>
                <a:latin typeface="Onest" pitchFamily="2" charset="0"/>
              </a:defRPr>
            </a:lvl1pPr>
          </a:lstStyle>
          <a:p>
            <a:fld id="{9BFA39F1-2062-43D5-81E3-97BC02C2ACC3}" type="slidenum">
              <a:rPr lang="en-PH" smtClean="0"/>
              <a:pPr/>
              <a:t>‹#›</a:t>
            </a:fld>
            <a:endParaRPr lang="en-PH" dirty="0"/>
          </a:p>
        </p:txBody>
      </p:sp>
      <p:pic>
        <p:nvPicPr>
          <p:cNvPr id="15" name="Graphic 14">
            <a:extLst>
              <a:ext uri="{FF2B5EF4-FFF2-40B4-BE49-F238E27FC236}">
                <a16:creationId xmlns:a16="http://schemas.microsoft.com/office/drawing/2014/main" id="{CA8594E4-7D05-4675-BE24-93CF2AB002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69117" y="6344257"/>
            <a:ext cx="1281272" cy="216000"/>
          </a:xfrm>
          <a:prstGeom prst="rect">
            <a:avLst/>
          </a:prstGeom>
        </p:spPr>
      </p:pic>
    </p:spTree>
    <p:extLst>
      <p:ext uri="{BB962C8B-B14F-4D97-AF65-F5344CB8AC3E}">
        <p14:creationId xmlns:p14="http://schemas.microsoft.com/office/powerpoint/2010/main" val="658349674"/>
      </p:ext>
    </p:extLst>
  </p:cSld>
  <p:clrMapOvr>
    <a:overrideClrMapping bg1="dk1" tx1="lt1" bg2="dk2" tx2="lt2" accent1="accent1" accent2="accent2" accent3="accent3" accent4="accent4" accent5="accent5" accent6="accent6" hlink="hlink" folHlink="folHlink"/>
  </p:clrMapOvr>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FAEE-D96C-4283-AC45-77DD1A0B6DE0}"/>
              </a:ext>
            </a:extLst>
          </p:cNvPr>
          <p:cNvSpPr>
            <a:spLocks noGrp="1"/>
          </p:cNvSpPr>
          <p:nvPr>
            <p:ph type="title" hasCustomPrompt="1"/>
          </p:nvPr>
        </p:nvSpPr>
        <p:spPr>
          <a:xfrm>
            <a:off x="341610" y="411668"/>
            <a:ext cx="11508780" cy="661720"/>
          </a:xfrm>
        </p:spPr>
        <p:txBody>
          <a:bodyPr wrap="square" anchor="t">
            <a:noAutofit/>
          </a:bodyPr>
          <a:lstStyle>
            <a:lvl1pPr>
              <a:defRPr sz="4000"/>
            </a:lvl1pPr>
          </a:lstStyle>
          <a:p>
            <a:r>
              <a:rPr lang="en-US" dirty="0"/>
              <a:t>Add page title here</a:t>
            </a:r>
            <a:endParaRPr lang="en-PH" dirty="0"/>
          </a:p>
        </p:txBody>
      </p:sp>
      <p:sp>
        <p:nvSpPr>
          <p:cNvPr id="11" name="TextBox 10">
            <a:extLst>
              <a:ext uri="{FF2B5EF4-FFF2-40B4-BE49-F238E27FC236}">
                <a16:creationId xmlns:a16="http://schemas.microsoft.com/office/drawing/2014/main" id="{E44B7D22-BF6B-4A47-893B-B28363C1F74C}"/>
              </a:ext>
            </a:extLst>
          </p:cNvPr>
          <p:cNvSpPr txBox="1"/>
          <p:nvPr userDrawn="1"/>
        </p:nvSpPr>
        <p:spPr>
          <a:xfrm>
            <a:off x="5074257" y="6314036"/>
            <a:ext cx="2043485" cy="276999"/>
          </a:xfrm>
          <a:prstGeom prst="rect">
            <a:avLst/>
          </a:prstGeom>
          <a:noFill/>
        </p:spPr>
        <p:txBody>
          <a:bodyPr wrap="square" rtlCol="0">
            <a:noAutofit/>
          </a:bodyPr>
          <a:lstStyle/>
          <a:p>
            <a:pPr algn="ctr"/>
            <a:r>
              <a:rPr lang="en-PH" sz="1200" spc="300" dirty="0">
                <a:solidFill>
                  <a:schemeClr val="bg1">
                    <a:lumMod val="75000"/>
                  </a:schemeClr>
                </a:solidFill>
                <a:latin typeface="Onest" pitchFamily="2" charset="0"/>
              </a:rPr>
              <a:t>CONFIDENTIAL</a:t>
            </a:r>
          </a:p>
        </p:txBody>
      </p:sp>
      <p:sp>
        <p:nvSpPr>
          <p:cNvPr id="12" name="Slide Number Placeholder 5">
            <a:extLst>
              <a:ext uri="{FF2B5EF4-FFF2-40B4-BE49-F238E27FC236}">
                <a16:creationId xmlns:a16="http://schemas.microsoft.com/office/drawing/2014/main" id="{AA3F4821-87C0-40B4-8F66-155A0C7999C8}"/>
              </a:ext>
            </a:extLst>
          </p:cNvPr>
          <p:cNvSpPr>
            <a:spLocks noGrp="1"/>
          </p:cNvSpPr>
          <p:nvPr>
            <p:ph type="sldNum" sz="quarter" idx="12"/>
          </p:nvPr>
        </p:nvSpPr>
        <p:spPr>
          <a:xfrm>
            <a:off x="341610" y="6305383"/>
            <a:ext cx="432000" cy="252000"/>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pic>
        <p:nvPicPr>
          <p:cNvPr id="8" name="Graphic 7">
            <a:extLst>
              <a:ext uri="{FF2B5EF4-FFF2-40B4-BE49-F238E27FC236}">
                <a16:creationId xmlns:a16="http://schemas.microsoft.com/office/drawing/2014/main" id="{5EC05DA0-3BE2-4B24-BA17-A7AB0ACA67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69117" y="6344257"/>
            <a:ext cx="1281272" cy="216000"/>
          </a:xfrm>
          <a:prstGeom prst="rect">
            <a:avLst/>
          </a:prstGeom>
        </p:spPr>
      </p:pic>
    </p:spTree>
    <p:extLst>
      <p:ext uri="{BB962C8B-B14F-4D97-AF65-F5344CB8AC3E}">
        <p14:creationId xmlns:p14="http://schemas.microsoft.com/office/powerpoint/2010/main" val="2441902123"/>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One Column Content">
    <p:bg>
      <p:bgPr>
        <a:solidFill>
          <a:schemeClr val="bg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EB0DE50-3ECA-4C9C-94C3-93063CDDCE90}"/>
              </a:ext>
            </a:extLst>
          </p:cNvPr>
          <p:cNvSpPr/>
          <p:nvPr userDrawn="1"/>
        </p:nvSpPr>
        <p:spPr>
          <a:xfrm>
            <a:off x="0" y="6066000"/>
            <a:ext cx="12192000" cy="792000"/>
          </a:xfrm>
          <a:prstGeom prst="rect">
            <a:avLst/>
          </a:prstGeom>
          <a:gradFill>
            <a:gsLst>
              <a:gs pos="50400">
                <a:schemeClr val="accent5"/>
              </a:gs>
              <a:gs pos="0">
                <a:schemeClr val="accent1"/>
              </a:gs>
              <a:gs pos="100000">
                <a:schemeClr val="accent3"/>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PH" dirty="0"/>
          </a:p>
        </p:txBody>
      </p:sp>
      <p:sp>
        <p:nvSpPr>
          <p:cNvPr id="2" name="Title 1">
            <a:extLst>
              <a:ext uri="{FF2B5EF4-FFF2-40B4-BE49-F238E27FC236}">
                <a16:creationId xmlns:a16="http://schemas.microsoft.com/office/drawing/2014/main" id="{B67E66B2-C41E-45FA-A2A2-E991DD23C04E}"/>
              </a:ext>
            </a:extLst>
          </p:cNvPr>
          <p:cNvSpPr>
            <a:spLocks noGrp="1"/>
          </p:cNvSpPr>
          <p:nvPr>
            <p:ph type="title" hasCustomPrompt="1"/>
          </p:nvPr>
        </p:nvSpPr>
        <p:spPr>
          <a:xfrm>
            <a:off x="341611" y="698487"/>
            <a:ext cx="5040014" cy="1800000"/>
          </a:xfrm>
        </p:spPr>
        <p:txBody>
          <a:bodyPr anchor="t">
            <a:noAutofit/>
          </a:bodyPr>
          <a:lstStyle>
            <a:lvl1pPr>
              <a:defRPr sz="4000"/>
            </a:lvl1pPr>
          </a:lstStyle>
          <a:p>
            <a:r>
              <a:rPr lang="en-US" dirty="0"/>
              <a:t>Add page title here</a:t>
            </a:r>
            <a:endParaRPr lang="en-PH" dirty="0"/>
          </a:p>
        </p:txBody>
      </p:sp>
      <p:pic>
        <p:nvPicPr>
          <p:cNvPr id="10" name="Graphic 9">
            <a:extLst>
              <a:ext uri="{FF2B5EF4-FFF2-40B4-BE49-F238E27FC236}">
                <a16:creationId xmlns:a16="http://schemas.microsoft.com/office/drawing/2014/main" id="{4C53A649-0646-4167-AA98-C1256A400F2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9" name="Subtitle 2">
            <a:extLst>
              <a:ext uri="{FF2B5EF4-FFF2-40B4-BE49-F238E27FC236}">
                <a16:creationId xmlns:a16="http://schemas.microsoft.com/office/drawing/2014/main" id="{78A7D5ED-0721-4C14-8524-A4FFAB08CD6F}"/>
              </a:ext>
            </a:extLst>
          </p:cNvPr>
          <p:cNvSpPr>
            <a:spLocks noGrp="1"/>
          </p:cNvSpPr>
          <p:nvPr>
            <p:ph type="subTitle" idx="15" hasCustomPrompt="1"/>
          </p:nvPr>
        </p:nvSpPr>
        <p:spPr>
          <a:xfrm>
            <a:off x="341541" y="296863"/>
            <a:ext cx="5040014" cy="432000"/>
          </a:xfrm>
        </p:spPr>
        <p:txBody>
          <a:bodyPr>
            <a:noAutofit/>
          </a:bodyPr>
          <a:lstStyle>
            <a:lvl1pPr marL="0" indent="0" algn="l">
              <a:buNone/>
              <a:defRPr sz="1200" b="0" spc="3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5" name="Text Placeholder 4">
            <a:extLst>
              <a:ext uri="{FF2B5EF4-FFF2-40B4-BE49-F238E27FC236}">
                <a16:creationId xmlns:a16="http://schemas.microsoft.com/office/drawing/2014/main" id="{6471C0C9-060E-42AB-BD34-8A43373EBDEE}"/>
              </a:ext>
            </a:extLst>
          </p:cNvPr>
          <p:cNvSpPr>
            <a:spLocks noGrp="1"/>
          </p:cNvSpPr>
          <p:nvPr>
            <p:ph type="body" sz="quarter" idx="16" hasCustomPrompt="1"/>
          </p:nvPr>
        </p:nvSpPr>
        <p:spPr>
          <a:xfrm>
            <a:off x="6095702" y="3436620"/>
            <a:ext cx="5754688" cy="1379855"/>
          </a:xfrm>
        </p:spPr>
        <p:txBody>
          <a:bodyPr>
            <a:noAutofit/>
          </a:bodyPr>
          <a:lstStyle>
            <a:lvl1pPr marL="0" indent="0">
              <a:buFont typeface="Arial" panose="020B0604020202020204" pitchFamily="34" charse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ut</a:t>
            </a:r>
            <a:r>
              <a:rPr lang="en-PH" dirty="0"/>
              <a:t> labore et dolore magna </a:t>
            </a:r>
            <a:r>
              <a:rPr lang="en-PH" dirty="0" err="1"/>
              <a:t>aliqua</a:t>
            </a:r>
            <a:r>
              <a:rPr lang="en-PH" dirty="0"/>
              <a:t>. Ut </a:t>
            </a:r>
            <a:r>
              <a:rPr lang="en-PH" dirty="0" err="1"/>
              <a:t>enim</a:t>
            </a:r>
            <a:r>
              <a:rPr lang="en-PH" dirty="0"/>
              <a:t> ad minim </a:t>
            </a:r>
            <a:r>
              <a:rPr lang="en-PH" dirty="0" err="1"/>
              <a:t>veniam</a:t>
            </a:r>
            <a:r>
              <a:rPr lang="en-PH" dirty="0"/>
              <a:t>, </a:t>
            </a:r>
            <a:r>
              <a:rPr lang="en-PH" dirty="0" err="1"/>
              <a:t>quis</a:t>
            </a:r>
            <a:r>
              <a:rPr lang="en-PH" dirty="0"/>
              <a:t> </a:t>
            </a:r>
            <a:r>
              <a:rPr lang="en-PH" dirty="0" err="1"/>
              <a:t>nostrud</a:t>
            </a:r>
            <a:r>
              <a:rPr lang="en-PH" dirty="0"/>
              <a:t>.</a:t>
            </a:r>
          </a:p>
          <a:p>
            <a:pPr lvl="0"/>
            <a:r>
              <a:rPr lang="en-PH" dirty="0"/>
              <a:t>Lorem ipsum dolor sit </a:t>
            </a:r>
            <a:r>
              <a:rPr lang="en-PH" dirty="0" err="1"/>
              <a:t>amet</a:t>
            </a:r>
            <a:r>
              <a:rPr lang="en-PH" dirty="0"/>
              <a:t>, </a:t>
            </a:r>
            <a:r>
              <a:rPr lang="en-PH" dirty="0" err="1"/>
              <a:t>consectetuer</a:t>
            </a:r>
            <a:r>
              <a:rPr lang="en-PH" dirty="0"/>
              <a:t> </a:t>
            </a:r>
            <a:r>
              <a:rPr lang="en-PH" dirty="0" err="1"/>
              <a:t>adipiscing</a:t>
            </a:r>
            <a:r>
              <a:rPr lang="en-PH" dirty="0"/>
              <a:t> </a:t>
            </a:r>
            <a:r>
              <a:rPr lang="en-PH" dirty="0" err="1"/>
              <a:t>elit</a:t>
            </a:r>
            <a:r>
              <a:rPr lang="en-PH" dirty="0"/>
              <a:t>. Aenean </a:t>
            </a:r>
            <a:r>
              <a:rPr lang="en-PH" dirty="0" err="1"/>
              <a:t>commodo</a:t>
            </a:r>
            <a:r>
              <a:rPr lang="en-PH" dirty="0"/>
              <a:t> ligula </a:t>
            </a:r>
            <a:r>
              <a:rPr lang="en-PH" dirty="0" err="1"/>
              <a:t>eget</a:t>
            </a:r>
            <a:r>
              <a:rPr lang="en-PH" dirty="0"/>
              <a:t> dolor. </a:t>
            </a:r>
          </a:p>
        </p:txBody>
      </p:sp>
      <p:sp>
        <p:nvSpPr>
          <p:cNvPr id="6" name="Slide Number Placeholder 5">
            <a:extLst>
              <a:ext uri="{FF2B5EF4-FFF2-40B4-BE49-F238E27FC236}">
                <a16:creationId xmlns:a16="http://schemas.microsoft.com/office/drawing/2014/main" id="{0917CA06-1C8F-6332-C128-4F948CA50C20}"/>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pic>
        <p:nvPicPr>
          <p:cNvPr id="4" name="Picture 3">
            <a:extLst>
              <a:ext uri="{FF2B5EF4-FFF2-40B4-BE49-F238E27FC236}">
                <a16:creationId xmlns:a16="http://schemas.microsoft.com/office/drawing/2014/main" id="{9173EA7D-9693-1AF4-F6EB-A1E5AB70E1E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45105" y="6264426"/>
            <a:ext cx="501789" cy="501789"/>
          </a:xfrm>
          <a:prstGeom prst="rect">
            <a:avLst/>
          </a:prstGeom>
        </p:spPr>
      </p:pic>
    </p:spTree>
    <p:extLst>
      <p:ext uri="{BB962C8B-B14F-4D97-AF65-F5344CB8AC3E}">
        <p14:creationId xmlns:p14="http://schemas.microsoft.com/office/powerpoint/2010/main" val="1468655257"/>
      </p:ext>
    </p:extLst>
  </p:cSld>
  <p:clrMapOvr>
    <a:masterClrMapping/>
  </p:clrMapOvr>
  <p:hf hd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3F76C4A-2860-49FD-8656-0E1B7F91B3B3}"/>
              </a:ext>
            </a:extLst>
          </p:cNvPr>
          <p:cNvSpPr txBox="1"/>
          <p:nvPr userDrawn="1"/>
        </p:nvSpPr>
        <p:spPr>
          <a:xfrm>
            <a:off x="5074257" y="6314036"/>
            <a:ext cx="2043485" cy="276999"/>
          </a:xfrm>
          <a:prstGeom prst="rect">
            <a:avLst/>
          </a:prstGeom>
          <a:noFill/>
        </p:spPr>
        <p:txBody>
          <a:bodyPr wrap="square" rtlCol="0">
            <a:noAutofit/>
          </a:bodyPr>
          <a:lstStyle/>
          <a:p>
            <a:pPr algn="ctr"/>
            <a:r>
              <a:rPr lang="en-PH" sz="1200" spc="300" dirty="0">
                <a:solidFill>
                  <a:schemeClr val="bg1">
                    <a:lumMod val="75000"/>
                  </a:schemeClr>
                </a:solidFill>
                <a:latin typeface="Onest" pitchFamily="2" charset="0"/>
              </a:rPr>
              <a:t>CONFIDENTIAL</a:t>
            </a:r>
          </a:p>
        </p:txBody>
      </p:sp>
      <p:sp>
        <p:nvSpPr>
          <p:cNvPr id="12" name="Slide Number Placeholder 5">
            <a:extLst>
              <a:ext uri="{FF2B5EF4-FFF2-40B4-BE49-F238E27FC236}">
                <a16:creationId xmlns:a16="http://schemas.microsoft.com/office/drawing/2014/main" id="{3E467599-866E-4036-9CD9-79102FEC2EA0}"/>
              </a:ext>
            </a:extLst>
          </p:cNvPr>
          <p:cNvSpPr>
            <a:spLocks noGrp="1"/>
          </p:cNvSpPr>
          <p:nvPr>
            <p:ph type="sldNum" sz="quarter" idx="12"/>
          </p:nvPr>
        </p:nvSpPr>
        <p:spPr>
          <a:xfrm>
            <a:off x="341610" y="6305383"/>
            <a:ext cx="432000" cy="252000"/>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pic>
        <p:nvPicPr>
          <p:cNvPr id="7" name="Graphic 6">
            <a:extLst>
              <a:ext uri="{FF2B5EF4-FFF2-40B4-BE49-F238E27FC236}">
                <a16:creationId xmlns:a16="http://schemas.microsoft.com/office/drawing/2014/main" id="{10E87EE2-49C0-4D51-9812-4D49365C7C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69117" y="6344257"/>
            <a:ext cx="1281272" cy="216000"/>
          </a:xfrm>
          <a:prstGeom prst="rect">
            <a:avLst/>
          </a:prstGeom>
        </p:spPr>
      </p:pic>
    </p:spTree>
    <p:extLst>
      <p:ext uri="{BB962C8B-B14F-4D97-AF65-F5344CB8AC3E}">
        <p14:creationId xmlns:p14="http://schemas.microsoft.com/office/powerpoint/2010/main" val="2917441597"/>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AQ">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646D3-D9AE-43F6-8A65-22C49766E0E0}"/>
              </a:ext>
            </a:extLst>
          </p:cNvPr>
          <p:cNvSpPr>
            <a:spLocks noGrp="1"/>
          </p:cNvSpPr>
          <p:nvPr>
            <p:ph type="title" hasCustomPrompt="1"/>
          </p:nvPr>
        </p:nvSpPr>
        <p:spPr>
          <a:xfrm>
            <a:off x="341538" y="411082"/>
            <a:ext cx="5754462" cy="1082438"/>
          </a:xfrm>
        </p:spPr>
        <p:txBody>
          <a:bodyPr wrap="square" anchor="t">
            <a:noAutofit/>
          </a:bodyPr>
          <a:lstStyle>
            <a:lvl1pPr>
              <a:lnSpc>
                <a:spcPct val="90000"/>
              </a:lnSpc>
              <a:defRPr sz="4000"/>
            </a:lvl1pPr>
          </a:lstStyle>
          <a:p>
            <a:r>
              <a:rPr lang="en-US" dirty="0"/>
              <a:t>Add page title here</a:t>
            </a:r>
            <a:endParaRPr lang="en-PH" dirty="0"/>
          </a:p>
        </p:txBody>
      </p:sp>
      <p:sp>
        <p:nvSpPr>
          <p:cNvPr id="4" name="Text Placeholder 3">
            <a:extLst>
              <a:ext uri="{FF2B5EF4-FFF2-40B4-BE49-F238E27FC236}">
                <a16:creationId xmlns:a16="http://schemas.microsoft.com/office/drawing/2014/main" id="{E8DD9D75-1CE3-4A9F-A435-8BA4F5E8C3B2}"/>
              </a:ext>
            </a:extLst>
          </p:cNvPr>
          <p:cNvSpPr>
            <a:spLocks noGrp="1"/>
          </p:cNvSpPr>
          <p:nvPr>
            <p:ph type="body" sz="half" idx="2"/>
          </p:nvPr>
        </p:nvSpPr>
        <p:spPr>
          <a:xfrm>
            <a:off x="334963" y="1993377"/>
            <a:ext cx="5580000" cy="432000"/>
          </a:xfrm>
        </p:spPr>
        <p:txBody>
          <a:bodyPr>
            <a:noAutofit/>
          </a:bodyPr>
          <a:lstStyle>
            <a:lvl1pPr marL="0" indent="0">
              <a:buNone/>
              <a:defRPr sz="16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Text Placeholder 3">
            <a:extLst>
              <a:ext uri="{FF2B5EF4-FFF2-40B4-BE49-F238E27FC236}">
                <a16:creationId xmlns:a16="http://schemas.microsoft.com/office/drawing/2014/main" id="{B480859B-C4B6-4B17-81BF-D2C2948D2782}"/>
              </a:ext>
            </a:extLst>
          </p:cNvPr>
          <p:cNvSpPr>
            <a:spLocks noGrp="1"/>
          </p:cNvSpPr>
          <p:nvPr>
            <p:ph type="body" sz="half" idx="14"/>
          </p:nvPr>
        </p:nvSpPr>
        <p:spPr>
          <a:xfrm>
            <a:off x="334963" y="2480894"/>
            <a:ext cx="5580000" cy="720000"/>
          </a:xfrm>
        </p:spPr>
        <p:txBody>
          <a:bodyPr>
            <a:noAutofit/>
          </a:bodyPr>
          <a:lstStyle>
            <a:lvl1pPr marL="0" indent="0">
              <a:buNone/>
              <a:defRPr sz="14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6" name="TextBox 15">
            <a:extLst>
              <a:ext uri="{FF2B5EF4-FFF2-40B4-BE49-F238E27FC236}">
                <a16:creationId xmlns:a16="http://schemas.microsoft.com/office/drawing/2014/main" id="{5EBA4A33-8036-401F-9442-0FE83D688AFA}"/>
              </a:ext>
            </a:extLst>
          </p:cNvPr>
          <p:cNvSpPr txBox="1"/>
          <p:nvPr userDrawn="1"/>
        </p:nvSpPr>
        <p:spPr>
          <a:xfrm>
            <a:off x="5074257" y="6314036"/>
            <a:ext cx="2043485" cy="276999"/>
          </a:xfrm>
          <a:prstGeom prst="rect">
            <a:avLst/>
          </a:prstGeom>
          <a:noFill/>
        </p:spPr>
        <p:txBody>
          <a:bodyPr wrap="square" rtlCol="0">
            <a:noAutofit/>
          </a:bodyPr>
          <a:lstStyle/>
          <a:p>
            <a:pPr algn="ctr"/>
            <a:r>
              <a:rPr lang="en-PH" sz="1200" spc="300" dirty="0">
                <a:solidFill>
                  <a:schemeClr val="bg1">
                    <a:lumMod val="75000"/>
                  </a:schemeClr>
                </a:solidFill>
                <a:latin typeface="Onest" pitchFamily="2" charset="0"/>
              </a:rPr>
              <a:t>CONFIDENTIAL</a:t>
            </a:r>
          </a:p>
        </p:txBody>
      </p:sp>
      <p:sp>
        <p:nvSpPr>
          <p:cNvPr id="17" name="Slide Number Placeholder 5">
            <a:extLst>
              <a:ext uri="{FF2B5EF4-FFF2-40B4-BE49-F238E27FC236}">
                <a16:creationId xmlns:a16="http://schemas.microsoft.com/office/drawing/2014/main" id="{FFD6669F-EECC-4B67-9660-2DD0FCDC6AF5}"/>
              </a:ext>
            </a:extLst>
          </p:cNvPr>
          <p:cNvSpPr>
            <a:spLocks noGrp="1"/>
          </p:cNvSpPr>
          <p:nvPr>
            <p:ph type="sldNum" sz="quarter" idx="12"/>
          </p:nvPr>
        </p:nvSpPr>
        <p:spPr>
          <a:xfrm>
            <a:off x="341610" y="6305383"/>
            <a:ext cx="432000" cy="252000"/>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
        <p:nvSpPr>
          <p:cNvPr id="22" name="Text Placeholder 3">
            <a:extLst>
              <a:ext uri="{FF2B5EF4-FFF2-40B4-BE49-F238E27FC236}">
                <a16:creationId xmlns:a16="http://schemas.microsoft.com/office/drawing/2014/main" id="{95A2F483-E1C6-4991-9299-72933C0A1B01}"/>
              </a:ext>
            </a:extLst>
          </p:cNvPr>
          <p:cNvSpPr>
            <a:spLocks noGrp="1"/>
          </p:cNvSpPr>
          <p:nvPr>
            <p:ph type="body" sz="half" idx="20"/>
          </p:nvPr>
        </p:nvSpPr>
        <p:spPr>
          <a:xfrm>
            <a:off x="341538" y="3387464"/>
            <a:ext cx="5580000" cy="432000"/>
          </a:xfrm>
        </p:spPr>
        <p:txBody>
          <a:bodyPr>
            <a:noAutofit/>
          </a:bodyPr>
          <a:lstStyle>
            <a:lvl1pPr marL="0" indent="0">
              <a:buNone/>
              <a:defRPr sz="16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3" name="Text Placeholder 3">
            <a:extLst>
              <a:ext uri="{FF2B5EF4-FFF2-40B4-BE49-F238E27FC236}">
                <a16:creationId xmlns:a16="http://schemas.microsoft.com/office/drawing/2014/main" id="{AF731CE0-8B84-4A18-B21B-1F9AF6A91C98}"/>
              </a:ext>
            </a:extLst>
          </p:cNvPr>
          <p:cNvSpPr>
            <a:spLocks noGrp="1"/>
          </p:cNvSpPr>
          <p:nvPr>
            <p:ph type="body" sz="half" idx="21"/>
          </p:nvPr>
        </p:nvSpPr>
        <p:spPr>
          <a:xfrm>
            <a:off x="341538" y="3874981"/>
            <a:ext cx="5580000" cy="720000"/>
          </a:xfrm>
        </p:spPr>
        <p:txBody>
          <a:bodyPr>
            <a:noAutofit/>
          </a:bodyPr>
          <a:lstStyle>
            <a:lvl1pPr marL="0" indent="0">
              <a:buNone/>
              <a:defRPr sz="14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4" name="Text Placeholder 3">
            <a:extLst>
              <a:ext uri="{FF2B5EF4-FFF2-40B4-BE49-F238E27FC236}">
                <a16:creationId xmlns:a16="http://schemas.microsoft.com/office/drawing/2014/main" id="{2973F008-6BE4-4A9D-A575-52E9B7BA2B9B}"/>
              </a:ext>
            </a:extLst>
          </p:cNvPr>
          <p:cNvSpPr>
            <a:spLocks noGrp="1"/>
          </p:cNvSpPr>
          <p:nvPr>
            <p:ph type="body" sz="half" idx="22"/>
          </p:nvPr>
        </p:nvSpPr>
        <p:spPr>
          <a:xfrm>
            <a:off x="341538" y="4775555"/>
            <a:ext cx="5580000" cy="432000"/>
          </a:xfrm>
        </p:spPr>
        <p:txBody>
          <a:bodyPr>
            <a:noAutofit/>
          </a:bodyPr>
          <a:lstStyle>
            <a:lvl1pPr marL="0" indent="0">
              <a:buNone/>
              <a:defRPr sz="16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5" name="Text Placeholder 3">
            <a:extLst>
              <a:ext uri="{FF2B5EF4-FFF2-40B4-BE49-F238E27FC236}">
                <a16:creationId xmlns:a16="http://schemas.microsoft.com/office/drawing/2014/main" id="{6C83E23E-DDE7-4EEB-AA2B-3DDBD9EAA983}"/>
              </a:ext>
            </a:extLst>
          </p:cNvPr>
          <p:cNvSpPr>
            <a:spLocks noGrp="1"/>
          </p:cNvSpPr>
          <p:nvPr>
            <p:ph type="body" sz="half" idx="23"/>
          </p:nvPr>
        </p:nvSpPr>
        <p:spPr>
          <a:xfrm>
            <a:off x="341538" y="5263072"/>
            <a:ext cx="5580000" cy="720000"/>
          </a:xfrm>
        </p:spPr>
        <p:txBody>
          <a:bodyPr>
            <a:noAutofit/>
          </a:bodyPr>
          <a:lstStyle>
            <a:lvl1pPr marL="0" indent="0">
              <a:buNone/>
              <a:defRPr sz="14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2" name="Text Placeholder 3">
            <a:extLst>
              <a:ext uri="{FF2B5EF4-FFF2-40B4-BE49-F238E27FC236}">
                <a16:creationId xmlns:a16="http://schemas.microsoft.com/office/drawing/2014/main" id="{48F2DDEF-A5D0-4A3E-AEAF-D087A5770215}"/>
              </a:ext>
            </a:extLst>
          </p:cNvPr>
          <p:cNvSpPr>
            <a:spLocks noGrp="1"/>
          </p:cNvSpPr>
          <p:nvPr>
            <p:ph type="body" sz="half" idx="24"/>
          </p:nvPr>
        </p:nvSpPr>
        <p:spPr>
          <a:xfrm>
            <a:off x="6277039" y="1993377"/>
            <a:ext cx="5580000" cy="432000"/>
          </a:xfrm>
        </p:spPr>
        <p:txBody>
          <a:bodyPr>
            <a:noAutofit/>
          </a:bodyPr>
          <a:lstStyle>
            <a:lvl1pPr marL="0" indent="0">
              <a:buNone/>
              <a:defRPr sz="16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3" name="Text Placeholder 3">
            <a:extLst>
              <a:ext uri="{FF2B5EF4-FFF2-40B4-BE49-F238E27FC236}">
                <a16:creationId xmlns:a16="http://schemas.microsoft.com/office/drawing/2014/main" id="{B947890A-712F-4DBB-866D-A3A6554E8341}"/>
              </a:ext>
            </a:extLst>
          </p:cNvPr>
          <p:cNvSpPr>
            <a:spLocks noGrp="1"/>
          </p:cNvSpPr>
          <p:nvPr>
            <p:ph type="body" sz="half" idx="25"/>
          </p:nvPr>
        </p:nvSpPr>
        <p:spPr>
          <a:xfrm>
            <a:off x="6277039" y="2480894"/>
            <a:ext cx="5580000" cy="720000"/>
          </a:xfrm>
        </p:spPr>
        <p:txBody>
          <a:bodyPr>
            <a:noAutofit/>
          </a:bodyPr>
          <a:lstStyle>
            <a:lvl1pPr marL="0" indent="0">
              <a:buNone/>
              <a:defRPr sz="14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4" name="Text Placeholder 3">
            <a:extLst>
              <a:ext uri="{FF2B5EF4-FFF2-40B4-BE49-F238E27FC236}">
                <a16:creationId xmlns:a16="http://schemas.microsoft.com/office/drawing/2014/main" id="{B1A7B943-FFF8-41A5-BD93-CDD465736CD2}"/>
              </a:ext>
            </a:extLst>
          </p:cNvPr>
          <p:cNvSpPr>
            <a:spLocks noGrp="1"/>
          </p:cNvSpPr>
          <p:nvPr>
            <p:ph type="body" sz="half" idx="26"/>
          </p:nvPr>
        </p:nvSpPr>
        <p:spPr>
          <a:xfrm>
            <a:off x="6283614" y="3387464"/>
            <a:ext cx="5580000" cy="432000"/>
          </a:xfrm>
        </p:spPr>
        <p:txBody>
          <a:bodyPr>
            <a:noAutofit/>
          </a:bodyPr>
          <a:lstStyle>
            <a:lvl1pPr marL="0" indent="0">
              <a:buNone/>
              <a:defRPr sz="16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5" name="Text Placeholder 3">
            <a:extLst>
              <a:ext uri="{FF2B5EF4-FFF2-40B4-BE49-F238E27FC236}">
                <a16:creationId xmlns:a16="http://schemas.microsoft.com/office/drawing/2014/main" id="{4BEBBB45-896A-4966-A259-3DDCB47F9549}"/>
              </a:ext>
            </a:extLst>
          </p:cNvPr>
          <p:cNvSpPr>
            <a:spLocks noGrp="1"/>
          </p:cNvSpPr>
          <p:nvPr>
            <p:ph type="body" sz="half" idx="27"/>
          </p:nvPr>
        </p:nvSpPr>
        <p:spPr>
          <a:xfrm>
            <a:off x="6283614" y="3874981"/>
            <a:ext cx="5580000" cy="720000"/>
          </a:xfrm>
        </p:spPr>
        <p:txBody>
          <a:bodyPr>
            <a:noAutofit/>
          </a:bodyPr>
          <a:lstStyle>
            <a:lvl1pPr marL="0" indent="0">
              <a:buNone/>
              <a:defRPr sz="14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6" name="Text Placeholder 3">
            <a:extLst>
              <a:ext uri="{FF2B5EF4-FFF2-40B4-BE49-F238E27FC236}">
                <a16:creationId xmlns:a16="http://schemas.microsoft.com/office/drawing/2014/main" id="{0489C2B9-8172-4E55-B90D-ED605E8B2DC6}"/>
              </a:ext>
            </a:extLst>
          </p:cNvPr>
          <p:cNvSpPr>
            <a:spLocks noGrp="1"/>
          </p:cNvSpPr>
          <p:nvPr>
            <p:ph type="body" sz="half" idx="28"/>
          </p:nvPr>
        </p:nvSpPr>
        <p:spPr>
          <a:xfrm>
            <a:off x="6283614" y="4775555"/>
            <a:ext cx="5580000" cy="432000"/>
          </a:xfrm>
        </p:spPr>
        <p:txBody>
          <a:bodyPr>
            <a:noAutofit/>
          </a:bodyPr>
          <a:lstStyle>
            <a:lvl1pPr marL="0" indent="0">
              <a:buNone/>
              <a:defRPr sz="16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7" name="Text Placeholder 3">
            <a:extLst>
              <a:ext uri="{FF2B5EF4-FFF2-40B4-BE49-F238E27FC236}">
                <a16:creationId xmlns:a16="http://schemas.microsoft.com/office/drawing/2014/main" id="{61EED37F-046E-457E-A549-FA837286F98D}"/>
              </a:ext>
            </a:extLst>
          </p:cNvPr>
          <p:cNvSpPr>
            <a:spLocks noGrp="1"/>
          </p:cNvSpPr>
          <p:nvPr>
            <p:ph type="body" sz="half" idx="29"/>
          </p:nvPr>
        </p:nvSpPr>
        <p:spPr>
          <a:xfrm>
            <a:off x="6283614" y="5263072"/>
            <a:ext cx="5580000" cy="720000"/>
          </a:xfrm>
        </p:spPr>
        <p:txBody>
          <a:bodyPr>
            <a:noAutofit/>
          </a:bodyPr>
          <a:lstStyle>
            <a:lvl1pPr marL="0" indent="0">
              <a:buNone/>
              <a:defRPr sz="14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6" name="Straight Connector 5">
            <a:extLst>
              <a:ext uri="{FF2B5EF4-FFF2-40B4-BE49-F238E27FC236}">
                <a16:creationId xmlns:a16="http://schemas.microsoft.com/office/drawing/2014/main" id="{A75DD0E6-3738-4C0B-9F7E-913D6A522D71}"/>
              </a:ext>
            </a:extLst>
          </p:cNvPr>
          <p:cNvCxnSpPr/>
          <p:nvPr userDrawn="1"/>
        </p:nvCxnSpPr>
        <p:spPr>
          <a:xfrm>
            <a:off x="6096000" y="1993377"/>
            <a:ext cx="0" cy="398969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EACF1B72-0BDE-46CD-90F5-CD8E561B094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69117" y="6344257"/>
            <a:ext cx="1281272" cy="216000"/>
          </a:xfrm>
          <a:prstGeom prst="rect">
            <a:avLst/>
          </a:prstGeom>
        </p:spPr>
      </p:pic>
    </p:spTree>
    <p:extLst>
      <p:ext uri="{BB962C8B-B14F-4D97-AF65-F5344CB8AC3E}">
        <p14:creationId xmlns:p14="http://schemas.microsoft.com/office/powerpoint/2010/main" val="3057502481"/>
      </p:ext>
    </p:extLst>
  </p:cSld>
  <p:clrMapOvr>
    <a:masterClrMapping/>
  </p:clrMapOvr>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all to Action">
    <p:bg>
      <p:bgPr>
        <a:gradFill>
          <a:gsLst>
            <a:gs pos="0">
              <a:schemeClr val="accent1"/>
            </a:gs>
            <a:gs pos="54000">
              <a:schemeClr val="accent5"/>
            </a:gs>
            <a:gs pos="100000">
              <a:schemeClr val="accent3"/>
            </a:gs>
          </a:gsLst>
          <a:lin ang="17400000" scaled="0"/>
        </a:gra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815EB8D-5EF8-4DC8-855B-312547787516}"/>
              </a:ext>
            </a:extLst>
          </p:cNvPr>
          <p:cNvSpPr>
            <a:spLocks noGrp="1"/>
          </p:cNvSpPr>
          <p:nvPr>
            <p:ph type="body" sz="quarter" idx="13" hasCustomPrompt="1"/>
          </p:nvPr>
        </p:nvSpPr>
        <p:spPr>
          <a:xfrm>
            <a:off x="3215778" y="1652496"/>
            <a:ext cx="5760443" cy="1725795"/>
          </a:xfrm>
        </p:spPr>
        <p:txBody>
          <a:bodyPr anchor="b">
            <a:noAutofit/>
          </a:bodyPr>
          <a:lstStyle>
            <a:lvl1pPr marL="0" indent="0" algn="ctr">
              <a:lnSpc>
                <a:spcPct val="90000"/>
              </a:lnSpc>
              <a:buNone/>
              <a:defRPr sz="6000" spc="-300">
                <a:solidFill>
                  <a:schemeClr val="bg1"/>
                </a:solidFill>
                <a:latin typeface="Maison Neue Ext Medium" panose="020B0605040000000000" pitchFamily="34" charset="0"/>
              </a:defRPr>
            </a:lvl1pPr>
            <a:lvl2pPr>
              <a:defRPr sz="7200">
                <a:latin typeface="+mj-lt"/>
              </a:defRPr>
            </a:lvl2pPr>
            <a:lvl3pPr>
              <a:defRPr sz="7200">
                <a:latin typeface="+mj-lt"/>
              </a:defRPr>
            </a:lvl3pPr>
            <a:lvl4pPr>
              <a:defRPr sz="7200">
                <a:latin typeface="+mj-lt"/>
              </a:defRPr>
            </a:lvl4pPr>
            <a:lvl5pPr>
              <a:defRPr sz="7200">
                <a:latin typeface="+mj-lt"/>
              </a:defRPr>
            </a:lvl5pPr>
          </a:lstStyle>
          <a:p>
            <a:pPr lvl="0"/>
            <a:r>
              <a:rPr lang="en-US" dirty="0"/>
              <a:t>Add call to action here</a:t>
            </a:r>
          </a:p>
        </p:txBody>
      </p:sp>
      <p:sp>
        <p:nvSpPr>
          <p:cNvPr id="9" name="Text Placeholder 8">
            <a:extLst>
              <a:ext uri="{FF2B5EF4-FFF2-40B4-BE49-F238E27FC236}">
                <a16:creationId xmlns:a16="http://schemas.microsoft.com/office/drawing/2014/main" id="{865FA2FD-A3E7-44B6-9D0D-419185F5F1CC}"/>
              </a:ext>
            </a:extLst>
          </p:cNvPr>
          <p:cNvSpPr>
            <a:spLocks noGrp="1"/>
          </p:cNvSpPr>
          <p:nvPr>
            <p:ph type="body" sz="quarter" idx="14" hasCustomPrompt="1"/>
          </p:nvPr>
        </p:nvSpPr>
        <p:spPr>
          <a:xfrm>
            <a:off x="3215184" y="3607261"/>
            <a:ext cx="5761037" cy="720000"/>
          </a:xfrm>
        </p:spPr>
        <p:txBody>
          <a:bodyPr>
            <a:noAutofit/>
          </a:bodyPr>
          <a:lstStyle>
            <a:lvl1pPr marL="0" indent="0" algn="ctr">
              <a:buNone/>
              <a:defRPr sz="16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short description here</a:t>
            </a:r>
          </a:p>
        </p:txBody>
      </p:sp>
      <p:sp>
        <p:nvSpPr>
          <p:cNvPr id="15" name="Slide Number Placeholder 5">
            <a:extLst>
              <a:ext uri="{FF2B5EF4-FFF2-40B4-BE49-F238E27FC236}">
                <a16:creationId xmlns:a16="http://schemas.microsoft.com/office/drawing/2014/main" id="{D22706D2-2C78-4BB3-907E-EBE7A3861D0E}"/>
              </a:ext>
            </a:extLst>
          </p:cNvPr>
          <p:cNvSpPr>
            <a:spLocks noGrp="1"/>
          </p:cNvSpPr>
          <p:nvPr>
            <p:ph type="sldNum" sz="quarter" idx="12"/>
          </p:nvPr>
        </p:nvSpPr>
        <p:spPr>
          <a:xfrm>
            <a:off x="341610" y="6305383"/>
            <a:ext cx="432000" cy="252000"/>
          </a:xfrm>
          <a:prstGeom prst="rect">
            <a:avLst/>
          </a:prstGeom>
        </p:spPr>
        <p:txBody>
          <a:bodyPr>
            <a:noAutofit/>
          </a:bodyPr>
          <a:lstStyle>
            <a:lvl1pPr>
              <a:defRPr sz="1400" b="1">
                <a:solidFill>
                  <a:schemeClr val="bg1">
                    <a:lumMod val="85000"/>
                  </a:schemeClr>
                </a:solidFill>
                <a:latin typeface="Onest" pitchFamily="2" charset="0"/>
              </a:defRPr>
            </a:lvl1pPr>
          </a:lstStyle>
          <a:p>
            <a:fld id="{9BFA39F1-2062-43D5-81E3-97BC02C2ACC3}" type="slidenum">
              <a:rPr lang="en-PH" smtClean="0"/>
              <a:pPr/>
              <a:t>‹#›</a:t>
            </a:fld>
            <a:endParaRPr lang="en-PH" dirty="0"/>
          </a:p>
        </p:txBody>
      </p:sp>
      <p:pic>
        <p:nvPicPr>
          <p:cNvPr id="19" name="Graphic 18">
            <a:extLst>
              <a:ext uri="{FF2B5EF4-FFF2-40B4-BE49-F238E27FC236}">
                <a16:creationId xmlns:a16="http://schemas.microsoft.com/office/drawing/2014/main" id="{50A69A17-B23F-45A1-8019-C9F90308A21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cxnSp>
        <p:nvCxnSpPr>
          <p:cNvPr id="5" name="Straight Connector 4">
            <a:extLst>
              <a:ext uri="{FF2B5EF4-FFF2-40B4-BE49-F238E27FC236}">
                <a16:creationId xmlns:a16="http://schemas.microsoft.com/office/drawing/2014/main" id="{42099D77-ADF9-43C3-A58A-E879D477443C}"/>
              </a:ext>
            </a:extLst>
          </p:cNvPr>
          <p:cNvCxnSpPr/>
          <p:nvPr userDrawn="1"/>
        </p:nvCxnSpPr>
        <p:spPr>
          <a:xfrm>
            <a:off x="5449872" y="3433202"/>
            <a:ext cx="129225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2197519"/>
      </p:ext>
    </p:extLst>
  </p:cSld>
  <p:clrMapOvr>
    <a:overrideClrMapping bg1="lt1" tx1="dk1" bg2="lt2" tx2="dk2" accent1="accent1" accent2="accent2" accent3="accent3" accent4="accent4" accent5="accent5" accent6="accent6" hlink="hlink" folHlink="folHlink"/>
  </p:clrMapOvr>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997A012-6C24-4E96-A970-DCCE271A924B}"/>
              </a:ext>
            </a:extLst>
          </p:cNvPr>
          <p:cNvSpPr/>
          <p:nvPr userDrawn="1"/>
        </p:nvSpPr>
        <p:spPr>
          <a:xfrm>
            <a:off x="0" y="0"/>
            <a:ext cx="12192000" cy="2154480"/>
          </a:xfrm>
          <a:prstGeom prst="rect">
            <a:avLst/>
          </a:prstGeom>
          <a:gradFill>
            <a:gsLst>
              <a:gs pos="50400">
                <a:schemeClr val="accent5"/>
              </a:gs>
              <a:gs pos="0">
                <a:schemeClr val="accent1"/>
              </a:gs>
              <a:gs pos="100000">
                <a:schemeClr val="accent3"/>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PH" dirty="0"/>
          </a:p>
        </p:txBody>
      </p:sp>
      <p:sp>
        <p:nvSpPr>
          <p:cNvPr id="2" name="Title 1">
            <a:extLst>
              <a:ext uri="{FF2B5EF4-FFF2-40B4-BE49-F238E27FC236}">
                <a16:creationId xmlns:a16="http://schemas.microsoft.com/office/drawing/2014/main" id="{9C9DE970-C891-4103-8D32-56BCC16C362B}"/>
              </a:ext>
            </a:extLst>
          </p:cNvPr>
          <p:cNvSpPr>
            <a:spLocks noGrp="1"/>
          </p:cNvSpPr>
          <p:nvPr>
            <p:ph type="ctrTitle" hasCustomPrompt="1"/>
          </p:nvPr>
        </p:nvSpPr>
        <p:spPr>
          <a:xfrm>
            <a:off x="341542" y="849405"/>
            <a:ext cx="11515495" cy="968534"/>
          </a:xfrm>
        </p:spPr>
        <p:txBody>
          <a:bodyPr anchor="t">
            <a:noAutofit/>
          </a:bodyPr>
          <a:lstStyle>
            <a:lvl1pPr algn="l">
              <a:defRPr sz="6000">
                <a:solidFill>
                  <a:schemeClr val="tx1"/>
                </a:solidFill>
              </a:defRPr>
            </a:lvl1pPr>
          </a:lstStyle>
          <a:p>
            <a:r>
              <a:rPr lang="en-US" dirty="0"/>
              <a:t>Add title here</a:t>
            </a:r>
            <a:endParaRPr lang="en-PH" dirty="0"/>
          </a:p>
        </p:txBody>
      </p:sp>
      <p:sp>
        <p:nvSpPr>
          <p:cNvPr id="5" name="Text Placeholder 4">
            <a:extLst>
              <a:ext uri="{FF2B5EF4-FFF2-40B4-BE49-F238E27FC236}">
                <a16:creationId xmlns:a16="http://schemas.microsoft.com/office/drawing/2014/main" id="{EAED5243-EA70-435B-81F5-2E312A4C3A4B}"/>
              </a:ext>
            </a:extLst>
          </p:cNvPr>
          <p:cNvSpPr>
            <a:spLocks noGrp="1"/>
          </p:cNvSpPr>
          <p:nvPr>
            <p:ph type="body" sz="quarter" idx="10" hasCustomPrompt="1"/>
          </p:nvPr>
        </p:nvSpPr>
        <p:spPr>
          <a:xfrm>
            <a:off x="343070" y="5757815"/>
            <a:ext cx="5761037" cy="504000"/>
          </a:xfrm>
          <a:solidFill>
            <a:schemeClr val="tx1"/>
          </a:solidFill>
        </p:spPr>
        <p:txBody>
          <a:bodyPr lIns="180000" anchor="ctr">
            <a:noAutofit/>
          </a:bodyPr>
          <a:lstStyle>
            <a:lvl1pPr marL="0" indent="0">
              <a:buNone/>
              <a:defRPr sz="1600">
                <a:gradFill>
                  <a:gsLst>
                    <a:gs pos="50400">
                      <a:schemeClr val="accent5"/>
                    </a:gs>
                    <a:gs pos="0">
                      <a:schemeClr val="accent1"/>
                    </a:gs>
                    <a:gs pos="100000">
                      <a:schemeClr val="accent3"/>
                    </a:gs>
                  </a:gsLst>
                  <a:lin ang="17400000" scaled="0"/>
                </a:gradFill>
                <a:latin typeface="Maison Neue Ext Medium" panose="020B0605040000000000" pitchFamily="34" charset="0"/>
              </a:defRPr>
            </a:lvl1pPr>
            <a:lvl2pPr>
              <a:defRPr sz="2000">
                <a:solidFill>
                  <a:schemeClr val="accent1"/>
                </a:solidFill>
                <a:latin typeface="+mj-lt"/>
              </a:defRPr>
            </a:lvl2pPr>
            <a:lvl3pPr>
              <a:defRPr sz="2000">
                <a:solidFill>
                  <a:schemeClr val="accent1"/>
                </a:solidFill>
                <a:latin typeface="+mj-lt"/>
              </a:defRPr>
            </a:lvl3pPr>
            <a:lvl4pPr>
              <a:defRPr sz="2000">
                <a:solidFill>
                  <a:schemeClr val="accent1"/>
                </a:solidFill>
                <a:latin typeface="+mj-lt"/>
              </a:defRPr>
            </a:lvl4pPr>
            <a:lvl5pPr>
              <a:defRPr sz="2000">
                <a:solidFill>
                  <a:schemeClr val="accent1"/>
                </a:solidFill>
                <a:latin typeface="+mj-lt"/>
              </a:defRPr>
            </a:lvl5pPr>
          </a:lstStyle>
          <a:p>
            <a:pPr lvl="0"/>
            <a:r>
              <a:rPr lang="en-US" dirty="0"/>
              <a:t>Add website link here</a:t>
            </a:r>
          </a:p>
        </p:txBody>
      </p:sp>
      <p:pic>
        <p:nvPicPr>
          <p:cNvPr id="12" name="Graphic 11">
            <a:extLst>
              <a:ext uri="{FF2B5EF4-FFF2-40B4-BE49-F238E27FC236}">
                <a16:creationId xmlns:a16="http://schemas.microsoft.com/office/drawing/2014/main" id="{CF1E635C-0609-447F-9ABE-5500450F34B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1543" y="296863"/>
            <a:ext cx="1281273" cy="216000"/>
          </a:xfrm>
          <a:prstGeom prst="rect">
            <a:avLst/>
          </a:prstGeom>
        </p:spPr>
      </p:pic>
      <p:sp>
        <p:nvSpPr>
          <p:cNvPr id="7" name="Text Placeholder 6">
            <a:extLst>
              <a:ext uri="{FF2B5EF4-FFF2-40B4-BE49-F238E27FC236}">
                <a16:creationId xmlns:a16="http://schemas.microsoft.com/office/drawing/2014/main" id="{F295568B-FA70-4BF6-BB23-7636F62B48C4}"/>
              </a:ext>
            </a:extLst>
          </p:cNvPr>
          <p:cNvSpPr>
            <a:spLocks noGrp="1"/>
          </p:cNvSpPr>
          <p:nvPr>
            <p:ph type="body" sz="quarter" idx="11" hasCustomPrompt="1"/>
          </p:nvPr>
        </p:nvSpPr>
        <p:spPr>
          <a:xfrm>
            <a:off x="925620" y="3189557"/>
            <a:ext cx="5170379" cy="540000"/>
          </a:xfrm>
        </p:spPr>
        <p:txBody>
          <a:bodyPr anchor="ctr">
            <a:noAutofit/>
          </a:bodyPr>
          <a:lstStyle>
            <a:lvl1pPr marL="0" indent="0">
              <a:buNone/>
              <a:defRPr>
                <a:solidFill>
                  <a:schemeClr val="tx1"/>
                </a:solidFill>
              </a:defRPr>
            </a:lvl1pPr>
          </a:lstStyle>
          <a:p>
            <a:pPr lvl="0"/>
            <a:r>
              <a:rPr lang="en-PH" dirty="0"/>
              <a:t>Add your email address here</a:t>
            </a:r>
          </a:p>
        </p:txBody>
      </p:sp>
      <p:sp>
        <p:nvSpPr>
          <p:cNvPr id="11" name="Text Placeholder 6">
            <a:extLst>
              <a:ext uri="{FF2B5EF4-FFF2-40B4-BE49-F238E27FC236}">
                <a16:creationId xmlns:a16="http://schemas.microsoft.com/office/drawing/2014/main" id="{53864272-9ED1-42CE-ABFC-F13BA6B6B287}"/>
              </a:ext>
            </a:extLst>
          </p:cNvPr>
          <p:cNvSpPr>
            <a:spLocks noGrp="1"/>
          </p:cNvSpPr>
          <p:nvPr>
            <p:ph type="body" sz="quarter" idx="12" hasCustomPrompt="1"/>
          </p:nvPr>
        </p:nvSpPr>
        <p:spPr>
          <a:xfrm>
            <a:off x="925621" y="3982037"/>
            <a:ext cx="5170379" cy="540000"/>
          </a:xfrm>
        </p:spPr>
        <p:txBody>
          <a:bodyPr anchor="ctr">
            <a:noAutofit/>
          </a:bodyPr>
          <a:lstStyle>
            <a:lvl1pPr marL="0" indent="0">
              <a:buNone/>
              <a:defRPr>
                <a:solidFill>
                  <a:schemeClr val="tx1"/>
                </a:solidFill>
              </a:defRPr>
            </a:lvl1pPr>
          </a:lstStyle>
          <a:p>
            <a:pPr lvl="0"/>
            <a:r>
              <a:rPr lang="en-PH" dirty="0"/>
              <a:t>Add your phone number here</a:t>
            </a:r>
          </a:p>
        </p:txBody>
      </p:sp>
      <p:cxnSp>
        <p:nvCxnSpPr>
          <p:cNvPr id="14" name="Straight Connector 13">
            <a:extLst>
              <a:ext uri="{FF2B5EF4-FFF2-40B4-BE49-F238E27FC236}">
                <a16:creationId xmlns:a16="http://schemas.microsoft.com/office/drawing/2014/main" id="{ADE3FE3B-5DDB-4779-B25E-346F0C897D26}"/>
              </a:ext>
            </a:extLst>
          </p:cNvPr>
          <p:cNvCxnSpPr>
            <a:cxnSpLocks/>
          </p:cNvCxnSpPr>
          <p:nvPr userDrawn="1"/>
        </p:nvCxnSpPr>
        <p:spPr>
          <a:xfrm>
            <a:off x="426720" y="3871939"/>
            <a:ext cx="5660580" cy="0"/>
          </a:xfrm>
          <a:prstGeom prst="line">
            <a:avLst/>
          </a:prstGeom>
          <a:ln w="63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AFCB93F-74FE-41D6-A1A5-1FE17D1B3F5E}"/>
              </a:ext>
            </a:extLst>
          </p:cNvPr>
          <p:cNvCxnSpPr>
            <a:cxnSpLocks/>
          </p:cNvCxnSpPr>
          <p:nvPr userDrawn="1"/>
        </p:nvCxnSpPr>
        <p:spPr>
          <a:xfrm>
            <a:off x="426720" y="4672039"/>
            <a:ext cx="5660580" cy="0"/>
          </a:xfrm>
          <a:prstGeom prst="line">
            <a:avLst/>
          </a:prstGeom>
          <a:ln w="63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509E666D-F874-4934-8077-96079190FFEE}"/>
              </a:ext>
            </a:extLst>
          </p:cNvPr>
          <p:cNvSpPr>
            <a:spLocks noGrp="1"/>
          </p:cNvSpPr>
          <p:nvPr>
            <p:ph type="body" sz="quarter" idx="13" hasCustomPrompt="1"/>
          </p:nvPr>
        </p:nvSpPr>
        <p:spPr>
          <a:xfrm>
            <a:off x="925621" y="4797376"/>
            <a:ext cx="5170379" cy="540000"/>
          </a:xfrm>
        </p:spPr>
        <p:txBody>
          <a:bodyPr anchor="ctr">
            <a:noAutofit/>
          </a:bodyPr>
          <a:lstStyle>
            <a:lvl1pPr marL="0" indent="0">
              <a:buNone/>
              <a:defRPr>
                <a:solidFill>
                  <a:schemeClr val="tx1"/>
                </a:solidFill>
              </a:defRPr>
            </a:lvl1pPr>
          </a:lstStyle>
          <a:p>
            <a:pPr lvl="0"/>
            <a:r>
              <a:rPr lang="en-PH" dirty="0"/>
              <a:t>Add your office address here</a:t>
            </a:r>
          </a:p>
        </p:txBody>
      </p:sp>
      <p:sp>
        <p:nvSpPr>
          <p:cNvPr id="26" name="Text Placeholder 25">
            <a:extLst>
              <a:ext uri="{FF2B5EF4-FFF2-40B4-BE49-F238E27FC236}">
                <a16:creationId xmlns:a16="http://schemas.microsoft.com/office/drawing/2014/main" id="{779AE1DE-4606-45A2-8B12-AEE84AE4BC4A}"/>
              </a:ext>
            </a:extLst>
          </p:cNvPr>
          <p:cNvSpPr>
            <a:spLocks noGrp="1"/>
          </p:cNvSpPr>
          <p:nvPr>
            <p:ph type="body" sz="quarter" idx="14" hasCustomPrompt="1"/>
          </p:nvPr>
        </p:nvSpPr>
        <p:spPr>
          <a:xfrm>
            <a:off x="334963" y="2490182"/>
            <a:ext cx="5761037" cy="576262"/>
          </a:xfrm>
        </p:spPr>
        <p:txBody>
          <a:bodyPr>
            <a:noAutofit/>
          </a:bodyPr>
          <a:lstStyle>
            <a:lvl1pPr marL="0" indent="0">
              <a:buNone/>
              <a:defRPr sz="2400">
                <a:solidFill>
                  <a:schemeClr val="tx1"/>
                </a:solidFill>
                <a:latin typeface="+mj-lt"/>
              </a:defRPr>
            </a:lvl1pPr>
          </a:lstStyle>
          <a:p>
            <a:pPr lvl="0"/>
            <a:r>
              <a:rPr lang="en-PH" dirty="0"/>
              <a:t>Add your name here</a:t>
            </a:r>
          </a:p>
        </p:txBody>
      </p:sp>
      <p:sp>
        <p:nvSpPr>
          <p:cNvPr id="28" name="Picture Placeholder 27">
            <a:extLst>
              <a:ext uri="{FF2B5EF4-FFF2-40B4-BE49-F238E27FC236}">
                <a16:creationId xmlns:a16="http://schemas.microsoft.com/office/drawing/2014/main" id="{EA6D0A16-955E-41D3-8679-4D4192C039D3}"/>
              </a:ext>
            </a:extLst>
          </p:cNvPr>
          <p:cNvSpPr>
            <a:spLocks noGrp="1"/>
          </p:cNvSpPr>
          <p:nvPr>
            <p:ph type="pic" sz="quarter" idx="15" hasCustomPrompt="1"/>
          </p:nvPr>
        </p:nvSpPr>
        <p:spPr>
          <a:xfrm>
            <a:off x="7686918" y="2154480"/>
            <a:ext cx="4170120" cy="4170120"/>
          </a:xfrm>
          <a:noFill/>
        </p:spPr>
        <p:txBody>
          <a:bodyPr anchor="ctr">
            <a:noAutofit/>
          </a:bodyPr>
          <a:lstStyle>
            <a:lvl1pPr marL="0" indent="0" algn="ctr">
              <a:buNone/>
              <a:defRPr>
                <a:solidFill>
                  <a:schemeClr val="tx1"/>
                </a:solidFill>
              </a:defRPr>
            </a:lvl1pPr>
          </a:lstStyle>
          <a:p>
            <a:r>
              <a:rPr lang="en-PH" dirty="0"/>
              <a:t>Click to add your image here</a:t>
            </a:r>
          </a:p>
        </p:txBody>
      </p:sp>
      <p:pic>
        <p:nvPicPr>
          <p:cNvPr id="46" name="Graphic 45">
            <a:extLst>
              <a:ext uri="{FF2B5EF4-FFF2-40B4-BE49-F238E27FC236}">
                <a16:creationId xmlns:a16="http://schemas.microsoft.com/office/drawing/2014/main" id="{BEED147A-36BD-4A3A-943D-947EB0CF7C0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4500" y="4860902"/>
            <a:ext cx="408460" cy="412949"/>
          </a:xfrm>
          <a:prstGeom prst="rect">
            <a:avLst/>
          </a:prstGeom>
        </p:spPr>
      </p:pic>
      <p:pic>
        <p:nvPicPr>
          <p:cNvPr id="48" name="Graphic 47">
            <a:extLst>
              <a:ext uri="{FF2B5EF4-FFF2-40B4-BE49-F238E27FC236}">
                <a16:creationId xmlns:a16="http://schemas.microsoft.com/office/drawing/2014/main" id="{1ED6CA4E-CD0D-4850-BF05-6D668D083C4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1705" y="3298071"/>
            <a:ext cx="390030" cy="336844"/>
          </a:xfrm>
          <a:prstGeom prst="rect">
            <a:avLst/>
          </a:prstGeom>
        </p:spPr>
      </p:pic>
      <p:pic>
        <p:nvPicPr>
          <p:cNvPr id="50" name="Graphic 49">
            <a:extLst>
              <a:ext uri="{FF2B5EF4-FFF2-40B4-BE49-F238E27FC236}">
                <a16:creationId xmlns:a16="http://schemas.microsoft.com/office/drawing/2014/main" id="{D7ED35C7-A44B-474C-8D1D-EEBB07CBAFAF}"/>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1225" y="4001802"/>
            <a:ext cx="490560" cy="500470"/>
          </a:xfrm>
          <a:prstGeom prst="rect">
            <a:avLst/>
          </a:prstGeom>
        </p:spPr>
      </p:pic>
    </p:spTree>
    <p:extLst>
      <p:ext uri="{BB962C8B-B14F-4D97-AF65-F5344CB8AC3E}">
        <p14:creationId xmlns:p14="http://schemas.microsoft.com/office/powerpoint/2010/main" val="3367045168"/>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Product Highl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0BBEA28-7025-4FCC-AD31-FA22A95389CB}"/>
              </a:ext>
            </a:extLst>
          </p:cNvPr>
          <p:cNvSpPr/>
          <p:nvPr userDrawn="1"/>
        </p:nvSpPr>
        <p:spPr>
          <a:xfrm>
            <a:off x="8952000" y="0"/>
            <a:ext cx="3240000" cy="6858000"/>
          </a:xfrm>
          <a:prstGeom prst="rect">
            <a:avLst/>
          </a:prstGeom>
          <a:gradFill>
            <a:gsLst>
              <a:gs pos="50400">
                <a:schemeClr val="accent5"/>
              </a:gs>
              <a:gs pos="0">
                <a:schemeClr val="accent1"/>
              </a:gs>
              <a:gs pos="100000">
                <a:schemeClr val="accent3"/>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PH" dirty="0"/>
          </a:p>
        </p:txBody>
      </p:sp>
      <p:sp>
        <p:nvSpPr>
          <p:cNvPr id="11" name="Picture Placeholder 6">
            <a:extLst>
              <a:ext uri="{FF2B5EF4-FFF2-40B4-BE49-F238E27FC236}">
                <a16:creationId xmlns:a16="http://schemas.microsoft.com/office/drawing/2014/main" id="{4415DE11-7897-4E8B-AB05-53C6FA25FF66}"/>
              </a:ext>
            </a:extLst>
          </p:cNvPr>
          <p:cNvSpPr>
            <a:spLocks noGrp="1"/>
          </p:cNvSpPr>
          <p:nvPr>
            <p:ph type="pic" sz="quarter" idx="14" hasCustomPrompt="1"/>
          </p:nvPr>
        </p:nvSpPr>
        <p:spPr>
          <a:xfrm>
            <a:off x="6096000" y="740744"/>
            <a:ext cx="5419182" cy="5376512"/>
          </a:xfrm>
          <a:solidFill>
            <a:schemeClr val="bg2"/>
          </a:solidFill>
        </p:spPr>
        <p:txBody>
          <a:bodyPr anchor="ctr">
            <a:noAutofit/>
          </a:bodyPr>
          <a:lstStyle>
            <a:lvl1pPr marL="0" indent="0" algn="ctr">
              <a:buNone/>
              <a:defRPr>
                <a:solidFill>
                  <a:schemeClr val="bg1">
                    <a:lumMod val="50000"/>
                  </a:schemeClr>
                </a:solidFill>
              </a:defRPr>
            </a:lvl1pPr>
          </a:lstStyle>
          <a:p>
            <a:r>
              <a:rPr lang="en-PH" dirty="0"/>
              <a:t>Click to add picture</a:t>
            </a:r>
          </a:p>
        </p:txBody>
      </p:sp>
      <p:sp>
        <p:nvSpPr>
          <p:cNvPr id="6" name="Title 1">
            <a:extLst>
              <a:ext uri="{FF2B5EF4-FFF2-40B4-BE49-F238E27FC236}">
                <a16:creationId xmlns:a16="http://schemas.microsoft.com/office/drawing/2014/main" id="{CD96C2CA-CA67-4D4D-834A-9B5615C56536}"/>
              </a:ext>
            </a:extLst>
          </p:cNvPr>
          <p:cNvSpPr>
            <a:spLocks noGrp="1"/>
          </p:cNvSpPr>
          <p:nvPr>
            <p:ph type="title" hasCustomPrompt="1"/>
          </p:nvPr>
        </p:nvSpPr>
        <p:spPr>
          <a:xfrm>
            <a:off x="676816" y="2400466"/>
            <a:ext cx="5022941" cy="716114"/>
          </a:xfrm>
        </p:spPr>
        <p:txBody>
          <a:bodyPr anchor="t">
            <a:noAutofit/>
          </a:bodyPr>
          <a:lstStyle>
            <a:lvl1pPr>
              <a:lnSpc>
                <a:spcPct val="90000"/>
              </a:lnSpc>
              <a:defRPr sz="4000"/>
            </a:lvl1pPr>
          </a:lstStyle>
          <a:p>
            <a:r>
              <a:rPr lang="en-US" dirty="0"/>
              <a:t>Add product name here</a:t>
            </a:r>
            <a:endParaRPr lang="en-PH" dirty="0"/>
          </a:p>
        </p:txBody>
      </p:sp>
      <p:sp>
        <p:nvSpPr>
          <p:cNvPr id="7" name="Subtitle 2">
            <a:extLst>
              <a:ext uri="{FF2B5EF4-FFF2-40B4-BE49-F238E27FC236}">
                <a16:creationId xmlns:a16="http://schemas.microsoft.com/office/drawing/2014/main" id="{4091C930-9AA7-4BAB-AFAE-51F29AD3DDB1}"/>
              </a:ext>
            </a:extLst>
          </p:cNvPr>
          <p:cNvSpPr>
            <a:spLocks noGrp="1"/>
          </p:cNvSpPr>
          <p:nvPr>
            <p:ph type="subTitle" idx="1" hasCustomPrompt="1"/>
          </p:nvPr>
        </p:nvSpPr>
        <p:spPr>
          <a:xfrm>
            <a:off x="676818" y="1996123"/>
            <a:ext cx="5012933" cy="432000"/>
          </a:xfrm>
        </p:spPr>
        <p:txBody>
          <a:bodyPr>
            <a:noAutofit/>
          </a:bodyPr>
          <a:lstStyle>
            <a:lvl1pPr marL="0" indent="0" algn="l">
              <a:buNone/>
              <a:defRPr sz="1200" b="0" spc="3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29" name="Text Placeholder 3">
            <a:extLst>
              <a:ext uri="{FF2B5EF4-FFF2-40B4-BE49-F238E27FC236}">
                <a16:creationId xmlns:a16="http://schemas.microsoft.com/office/drawing/2014/main" id="{BB407EDE-3F5E-490B-855B-9DA369DF81E2}"/>
              </a:ext>
            </a:extLst>
          </p:cNvPr>
          <p:cNvSpPr>
            <a:spLocks noGrp="1"/>
          </p:cNvSpPr>
          <p:nvPr>
            <p:ph type="body" sz="half" idx="19" hasCustomPrompt="1"/>
          </p:nvPr>
        </p:nvSpPr>
        <p:spPr>
          <a:xfrm>
            <a:off x="668211" y="3599629"/>
            <a:ext cx="5021539" cy="1277171"/>
          </a:xfrm>
        </p:spPr>
        <p:txBody>
          <a:bodyPr anchor="t">
            <a:noAutofit/>
          </a:bodyPr>
          <a:lstStyle>
            <a:lvl1pPr marL="0" indent="0">
              <a:buNone/>
              <a:defRPr sz="14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sp>
        <p:nvSpPr>
          <p:cNvPr id="30" name="Rectangle 29">
            <a:extLst>
              <a:ext uri="{FF2B5EF4-FFF2-40B4-BE49-F238E27FC236}">
                <a16:creationId xmlns:a16="http://schemas.microsoft.com/office/drawing/2014/main" id="{A522CAC1-6CE7-44B6-BE73-07675AC8EE0D}"/>
              </a:ext>
            </a:extLst>
          </p:cNvPr>
          <p:cNvSpPr/>
          <p:nvPr userDrawn="1"/>
        </p:nvSpPr>
        <p:spPr>
          <a:xfrm>
            <a:off x="341610" y="1996122"/>
            <a:ext cx="45719" cy="2880000"/>
          </a:xfrm>
          <a:prstGeom prst="rect">
            <a:avLst/>
          </a:prstGeom>
          <a:gradFill>
            <a:gsLst>
              <a:gs pos="0">
                <a:schemeClr val="accent1"/>
              </a:gs>
              <a:gs pos="54000">
                <a:schemeClr val="accent5"/>
              </a:gs>
              <a:gs pos="100000">
                <a:schemeClr val="accent3"/>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PH" dirty="0"/>
              <a:t>  </a:t>
            </a:r>
          </a:p>
        </p:txBody>
      </p:sp>
      <p:pic>
        <p:nvPicPr>
          <p:cNvPr id="31" name="Graphic 30">
            <a:extLst>
              <a:ext uri="{FF2B5EF4-FFF2-40B4-BE49-F238E27FC236}">
                <a16:creationId xmlns:a16="http://schemas.microsoft.com/office/drawing/2014/main" id="{54C16056-D331-4702-8F5D-AC0AAD7ACFC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32" name="TextBox 31">
            <a:extLst>
              <a:ext uri="{FF2B5EF4-FFF2-40B4-BE49-F238E27FC236}">
                <a16:creationId xmlns:a16="http://schemas.microsoft.com/office/drawing/2014/main" id="{84C3F95D-C2E6-411B-893F-3AADD646618B}"/>
              </a:ext>
            </a:extLst>
          </p:cNvPr>
          <p:cNvSpPr txBox="1"/>
          <p:nvPr userDrawn="1"/>
        </p:nvSpPr>
        <p:spPr>
          <a:xfrm>
            <a:off x="5074257" y="6314036"/>
            <a:ext cx="2043485" cy="276999"/>
          </a:xfrm>
          <a:prstGeom prst="rect">
            <a:avLst/>
          </a:prstGeom>
          <a:noFill/>
        </p:spPr>
        <p:txBody>
          <a:bodyPr wrap="square" rtlCol="0">
            <a:noAutofit/>
          </a:bodyPr>
          <a:lstStyle/>
          <a:p>
            <a:pPr algn="ctr"/>
            <a:r>
              <a:rPr lang="en-PH" sz="1200" spc="300" dirty="0">
                <a:solidFill>
                  <a:schemeClr val="bg1">
                    <a:lumMod val="50000"/>
                  </a:schemeClr>
                </a:solidFill>
                <a:latin typeface="Onest" pitchFamily="2" charset="0"/>
              </a:rPr>
              <a:t>CONFIDENTIAL</a:t>
            </a:r>
          </a:p>
        </p:txBody>
      </p:sp>
      <p:sp>
        <p:nvSpPr>
          <p:cNvPr id="3" name="Slide Number Placeholder 5">
            <a:extLst>
              <a:ext uri="{FF2B5EF4-FFF2-40B4-BE49-F238E27FC236}">
                <a16:creationId xmlns:a16="http://schemas.microsoft.com/office/drawing/2014/main" id="{F0317248-969A-6360-4B7A-627BBD67F8F9}"/>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112130490"/>
      </p:ext>
    </p:extLst>
  </p:cSld>
  <p:clrMapOvr>
    <a:masterClrMapping/>
  </p:clrMapOvr>
  <p:hf hd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Product bullet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0BBEA28-7025-4FCC-AD31-FA22A95389CB}"/>
              </a:ext>
            </a:extLst>
          </p:cNvPr>
          <p:cNvSpPr/>
          <p:nvPr userDrawn="1"/>
        </p:nvSpPr>
        <p:spPr>
          <a:xfrm>
            <a:off x="8952000" y="0"/>
            <a:ext cx="3240000" cy="6858000"/>
          </a:xfrm>
          <a:prstGeom prst="rect">
            <a:avLst/>
          </a:prstGeom>
          <a:gradFill>
            <a:gsLst>
              <a:gs pos="50400">
                <a:schemeClr val="accent5"/>
              </a:gs>
              <a:gs pos="0">
                <a:schemeClr val="accent1"/>
              </a:gs>
              <a:gs pos="100000">
                <a:schemeClr val="accent3"/>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PH" dirty="0"/>
          </a:p>
        </p:txBody>
      </p:sp>
      <p:sp>
        <p:nvSpPr>
          <p:cNvPr id="11" name="Picture Placeholder 6">
            <a:extLst>
              <a:ext uri="{FF2B5EF4-FFF2-40B4-BE49-F238E27FC236}">
                <a16:creationId xmlns:a16="http://schemas.microsoft.com/office/drawing/2014/main" id="{4415DE11-7897-4E8B-AB05-53C6FA25FF66}"/>
              </a:ext>
            </a:extLst>
          </p:cNvPr>
          <p:cNvSpPr>
            <a:spLocks noGrp="1"/>
          </p:cNvSpPr>
          <p:nvPr>
            <p:ph type="pic" sz="quarter" idx="14" hasCustomPrompt="1"/>
          </p:nvPr>
        </p:nvSpPr>
        <p:spPr>
          <a:xfrm>
            <a:off x="6096000" y="740744"/>
            <a:ext cx="5419182" cy="5376672"/>
          </a:xfrm>
          <a:solidFill>
            <a:schemeClr val="bg2"/>
          </a:solidFill>
        </p:spPr>
        <p:txBody>
          <a:bodyPr anchor="ctr">
            <a:noAutofit/>
          </a:bodyPr>
          <a:lstStyle>
            <a:lvl1pPr marL="0" indent="0" algn="ctr">
              <a:buNone/>
              <a:defRPr>
                <a:solidFill>
                  <a:schemeClr val="bg1">
                    <a:lumMod val="50000"/>
                  </a:schemeClr>
                </a:solidFill>
              </a:defRPr>
            </a:lvl1pPr>
          </a:lstStyle>
          <a:p>
            <a:r>
              <a:rPr lang="en-PH" dirty="0"/>
              <a:t>Click to add picture</a:t>
            </a:r>
          </a:p>
        </p:txBody>
      </p:sp>
      <p:sp>
        <p:nvSpPr>
          <p:cNvPr id="6" name="Title 1">
            <a:extLst>
              <a:ext uri="{FF2B5EF4-FFF2-40B4-BE49-F238E27FC236}">
                <a16:creationId xmlns:a16="http://schemas.microsoft.com/office/drawing/2014/main" id="{CD96C2CA-CA67-4D4D-834A-9B5615C56536}"/>
              </a:ext>
            </a:extLst>
          </p:cNvPr>
          <p:cNvSpPr>
            <a:spLocks noGrp="1"/>
          </p:cNvSpPr>
          <p:nvPr>
            <p:ph type="title" hasCustomPrompt="1"/>
          </p:nvPr>
        </p:nvSpPr>
        <p:spPr>
          <a:xfrm>
            <a:off x="660400" y="1027850"/>
            <a:ext cx="5241384" cy="716114"/>
          </a:xfrm>
        </p:spPr>
        <p:txBody>
          <a:bodyPr anchor="t">
            <a:noAutofit/>
          </a:bodyPr>
          <a:lstStyle>
            <a:lvl1pPr>
              <a:lnSpc>
                <a:spcPct val="90000"/>
              </a:lnSpc>
              <a:defRPr sz="4000"/>
            </a:lvl1pPr>
          </a:lstStyle>
          <a:p>
            <a:r>
              <a:rPr lang="en-US" dirty="0"/>
              <a:t>Add product name</a:t>
            </a:r>
            <a:endParaRPr lang="en-PH" dirty="0"/>
          </a:p>
        </p:txBody>
      </p:sp>
      <p:sp>
        <p:nvSpPr>
          <p:cNvPr id="7" name="Subtitle 2">
            <a:extLst>
              <a:ext uri="{FF2B5EF4-FFF2-40B4-BE49-F238E27FC236}">
                <a16:creationId xmlns:a16="http://schemas.microsoft.com/office/drawing/2014/main" id="{4091C930-9AA7-4BAB-AFAE-51F29AD3DDB1}"/>
              </a:ext>
            </a:extLst>
          </p:cNvPr>
          <p:cNvSpPr>
            <a:spLocks noGrp="1"/>
          </p:cNvSpPr>
          <p:nvPr>
            <p:ph type="subTitle" idx="1" hasCustomPrompt="1"/>
          </p:nvPr>
        </p:nvSpPr>
        <p:spPr>
          <a:xfrm>
            <a:off x="660400" y="650939"/>
            <a:ext cx="5215982" cy="432000"/>
          </a:xfrm>
        </p:spPr>
        <p:txBody>
          <a:bodyPr>
            <a:noAutofit/>
          </a:bodyPr>
          <a:lstStyle>
            <a:lvl1pPr marL="0" indent="0" algn="l">
              <a:buNone/>
              <a:defRPr sz="1200" b="0" spc="3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29" name="Text Placeholder 3">
            <a:extLst>
              <a:ext uri="{FF2B5EF4-FFF2-40B4-BE49-F238E27FC236}">
                <a16:creationId xmlns:a16="http://schemas.microsoft.com/office/drawing/2014/main" id="{BB407EDE-3F5E-490B-855B-9DA369DF81E2}"/>
              </a:ext>
            </a:extLst>
          </p:cNvPr>
          <p:cNvSpPr>
            <a:spLocks noGrp="1"/>
          </p:cNvSpPr>
          <p:nvPr>
            <p:ph type="body" sz="half" idx="19" hasCustomPrompt="1"/>
          </p:nvPr>
        </p:nvSpPr>
        <p:spPr>
          <a:xfrm>
            <a:off x="660400" y="2340864"/>
            <a:ext cx="5211889" cy="3805936"/>
          </a:xfrm>
        </p:spPr>
        <p:txBody>
          <a:bodyPr anchor="t">
            <a:noAutofit/>
          </a:bodyPr>
          <a:lstStyle>
            <a:lvl1pPr marL="285750" indent="-285750">
              <a:buFont typeface="Arial" panose="020B0604020202020204" pitchFamily="34" charset="0"/>
              <a:buChar char="•"/>
              <a:defRPr sz="1400">
                <a:solidFill>
                  <a:schemeClr val="bg1"/>
                </a:solidFill>
              </a:defRPr>
            </a:lvl1pPr>
            <a:lvl2pPr marL="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p>
          <a:p>
            <a:pPr lvl="0"/>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ut</a:t>
            </a:r>
            <a:r>
              <a:rPr lang="en-US" dirty="0"/>
              <a:t> labore </a:t>
            </a:r>
          </a:p>
          <a:p>
            <a:pPr lvl="0"/>
            <a:r>
              <a:rPr lang="en-US" dirty="0"/>
              <a:t>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sp>
        <p:nvSpPr>
          <p:cNvPr id="30" name="Rectangle 29">
            <a:extLst>
              <a:ext uri="{FF2B5EF4-FFF2-40B4-BE49-F238E27FC236}">
                <a16:creationId xmlns:a16="http://schemas.microsoft.com/office/drawing/2014/main" id="{A522CAC1-6CE7-44B6-BE73-07675AC8EE0D}"/>
              </a:ext>
            </a:extLst>
          </p:cNvPr>
          <p:cNvSpPr/>
          <p:nvPr userDrawn="1"/>
        </p:nvSpPr>
        <p:spPr>
          <a:xfrm>
            <a:off x="341610" y="740744"/>
            <a:ext cx="45719" cy="5376672"/>
          </a:xfrm>
          <a:prstGeom prst="rect">
            <a:avLst/>
          </a:prstGeom>
          <a:gradFill>
            <a:gsLst>
              <a:gs pos="0">
                <a:schemeClr val="accent1"/>
              </a:gs>
              <a:gs pos="54000">
                <a:schemeClr val="accent5"/>
              </a:gs>
              <a:gs pos="100000">
                <a:schemeClr val="accent3"/>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PH" dirty="0"/>
              <a:t>  </a:t>
            </a:r>
          </a:p>
        </p:txBody>
      </p:sp>
      <p:pic>
        <p:nvPicPr>
          <p:cNvPr id="31" name="Graphic 30">
            <a:extLst>
              <a:ext uri="{FF2B5EF4-FFF2-40B4-BE49-F238E27FC236}">
                <a16:creationId xmlns:a16="http://schemas.microsoft.com/office/drawing/2014/main" id="{54C16056-D331-4702-8F5D-AC0AAD7ACFC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32" name="TextBox 31">
            <a:extLst>
              <a:ext uri="{FF2B5EF4-FFF2-40B4-BE49-F238E27FC236}">
                <a16:creationId xmlns:a16="http://schemas.microsoft.com/office/drawing/2014/main" id="{84C3F95D-C2E6-411B-893F-3AADD646618B}"/>
              </a:ext>
            </a:extLst>
          </p:cNvPr>
          <p:cNvSpPr txBox="1"/>
          <p:nvPr userDrawn="1"/>
        </p:nvSpPr>
        <p:spPr>
          <a:xfrm>
            <a:off x="5074257" y="6314036"/>
            <a:ext cx="2043485" cy="276999"/>
          </a:xfrm>
          <a:prstGeom prst="rect">
            <a:avLst/>
          </a:prstGeom>
          <a:noFill/>
        </p:spPr>
        <p:txBody>
          <a:bodyPr wrap="square" rtlCol="0">
            <a:noAutofit/>
          </a:bodyPr>
          <a:lstStyle/>
          <a:p>
            <a:pPr algn="ctr"/>
            <a:r>
              <a:rPr lang="en-PH" sz="1200" spc="300" dirty="0">
                <a:solidFill>
                  <a:schemeClr val="bg1">
                    <a:lumMod val="50000"/>
                  </a:schemeClr>
                </a:solidFill>
                <a:latin typeface="Onest" pitchFamily="2" charset="0"/>
              </a:rPr>
              <a:t>CONFIDENTIAL</a:t>
            </a:r>
          </a:p>
        </p:txBody>
      </p:sp>
      <p:sp>
        <p:nvSpPr>
          <p:cNvPr id="3" name="Slide Number Placeholder 5">
            <a:extLst>
              <a:ext uri="{FF2B5EF4-FFF2-40B4-BE49-F238E27FC236}">
                <a16:creationId xmlns:a16="http://schemas.microsoft.com/office/drawing/2014/main" id="{F0317248-969A-6360-4B7A-627BBD67F8F9}"/>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
        <p:nvSpPr>
          <p:cNvPr id="5" name="Text Placeholder 4">
            <a:extLst>
              <a:ext uri="{FF2B5EF4-FFF2-40B4-BE49-F238E27FC236}">
                <a16:creationId xmlns:a16="http://schemas.microsoft.com/office/drawing/2014/main" id="{CC754CAE-9D7C-8A63-00E0-2524A0E8A45C}"/>
              </a:ext>
            </a:extLst>
          </p:cNvPr>
          <p:cNvSpPr>
            <a:spLocks noGrp="1"/>
          </p:cNvSpPr>
          <p:nvPr>
            <p:ph type="body" sz="quarter" idx="20" hasCustomPrompt="1"/>
          </p:nvPr>
        </p:nvSpPr>
        <p:spPr>
          <a:xfrm>
            <a:off x="660400" y="1927352"/>
            <a:ext cx="5219700" cy="330200"/>
          </a:xfrm>
        </p:spPr>
        <p:txBody>
          <a:bodyPr/>
          <a:lstStyle>
            <a:lvl1pPr marL="0" indent="0">
              <a:buFontTx/>
              <a:buNone/>
              <a:defRPr>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Add intro here</a:t>
            </a:r>
          </a:p>
        </p:txBody>
      </p:sp>
    </p:spTree>
    <p:extLst>
      <p:ext uri="{BB962C8B-B14F-4D97-AF65-F5344CB8AC3E}">
        <p14:creationId xmlns:p14="http://schemas.microsoft.com/office/powerpoint/2010/main" val="3652011363"/>
      </p:ext>
    </p:extLst>
  </p:cSld>
  <p:clrMapOvr>
    <a:masterClrMapping/>
  </p:clrMapOvr>
  <p:hf hdr="0" dt="0"/>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Product Highlight WIth Feature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0BBEA28-7025-4FCC-AD31-FA22A95389CB}"/>
              </a:ext>
            </a:extLst>
          </p:cNvPr>
          <p:cNvSpPr/>
          <p:nvPr userDrawn="1"/>
        </p:nvSpPr>
        <p:spPr>
          <a:xfrm>
            <a:off x="0" y="4998720"/>
            <a:ext cx="12192000" cy="1859280"/>
          </a:xfrm>
          <a:prstGeom prst="rect">
            <a:avLst/>
          </a:prstGeom>
          <a:gradFill>
            <a:gsLst>
              <a:gs pos="50400">
                <a:schemeClr val="accent5"/>
              </a:gs>
              <a:gs pos="0">
                <a:schemeClr val="accent1"/>
              </a:gs>
              <a:gs pos="100000">
                <a:schemeClr val="accent3"/>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PH" dirty="0"/>
          </a:p>
        </p:txBody>
      </p:sp>
      <p:sp>
        <p:nvSpPr>
          <p:cNvPr id="11" name="Picture Placeholder 6">
            <a:extLst>
              <a:ext uri="{FF2B5EF4-FFF2-40B4-BE49-F238E27FC236}">
                <a16:creationId xmlns:a16="http://schemas.microsoft.com/office/drawing/2014/main" id="{4415DE11-7897-4E8B-AB05-53C6FA25FF66}"/>
              </a:ext>
            </a:extLst>
          </p:cNvPr>
          <p:cNvSpPr>
            <a:spLocks noGrp="1"/>
          </p:cNvSpPr>
          <p:nvPr>
            <p:ph type="pic" sz="quarter" idx="14" hasCustomPrompt="1"/>
          </p:nvPr>
        </p:nvSpPr>
        <p:spPr>
          <a:xfrm>
            <a:off x="341538" y="1481489"/>
            <a:ext cx="5419182" cy="5376512"/>
          </a:xfrm>
          <a:solidFill>
            <a:schemeClr val="bg2"/>
          </a:solidFill>
        </p:spPr>
        <p:txBody>
          <a:bodyPr anchor="ctr">
            <a:noAutofit/>
          </a:bodyPr>
          <a:lstStyle>
            <a:lvl1pPr marL="0" indent="0" algn="ctr">
              <a:buNone/>
              <a:defRPr>
                <a:solidFill>
                  <a:schemeClr val="bg1">
                    <a:lumMod val="50000"/>
                  </a:schemeClr>
                </a:solidFill>
              </a:defRPr>
            </a:lvl1pPr>
          </a:lstStyle>
          <a:p>
            <a:r>
              <a:rPr lang="en-PH" dirty="0"/>
              <a:t>Click to add picture</a:t>
            </a:r>
          </a:p>
        </p:txBody>
      </p:sp>
      <p:sp>
        <p:nvSpPr>
          <p:cNvPr id="6" name="Title 1">
            <a:extLst>
              <a:ext uri="{FF2B5EF4-FFF2-40B4-BE49-F238E27FC236}">
                <a16:creationId xmlns:a16="http://schemas.microsoft.com/office/drawing/2014/main" id="{CD96C2CA-CA67-4D4D-834A-9B5615C56536}"/>
              </a:ext>
            </a:extLst>
          </p:cNvPr>
          <p:cNvSpPr>
            <a:spLocks noGrp="1"/>
          </p:cNvSpPr>
          <p:nvPr>
            <p:ph type="title" hasCustomPrompt="1"/>
          </p:nvPr>
        </p:nvSpPr>
        <p:spPr>
          <a:xfrm>
            <a:off x="341539" y="701206"/>
            <a:ext cx="5419181" cy="716114"/>
          </a:xfrm>
        </p:spPr>
        <p:txBody>
          <a:bodyPr anchor="t">
            <a:noAutofit/>
          </a:bodyPr>
          <a:lstStyle>
            <a:lvl1pPr>
              <a:lnSpc>
                <a:spcPct val="90000"/>
              </a:lnSpc>
              <a:defRPr sz="4000"/>
            </a:lvl1pPr>
          </a:lstStyle>
          <a:p>
            <a:r>
              <a:rPr lang="en-US" dirty="0"/>
              <a:t>Add page title here</a:t>
            </a:r>
            <a:endParaRPr lang="en-PH" dirty="0"/>
          </a:p>
        </p:txBody>
      </p:sp>
      <p:sp>
        <p:nvSpPr>
          <p:cNvPr id="7" name="Subtitle 2">
            <a:extLst>
              <a:ext uri="{FF2B5EF4-FFF2-40B4-BE49-F238E27FC236}">
                <a16:creationId xmlns:a16="http://schemas.microsoft.com/office/drawing/2014/main" id="{4091C930-9AA7-4BAB-AFAE-51F29AD3DDB1}"/>
              </a:ext>
            </a:extLst>
          </p:cNvPr>
          <p:cNvSpPr>
            <a:spLocks noGrp="1"/>
          </p:cNvSpPr>
          <p:nvPr>
            <p:ph type="subTitle" idx="1" hasCustomPrompt="1"/>
          </p:nvPr>
        </p:nvSpPr>
        <p:spPr>
          <a:xfrm>
            <a:off x="341541" y="296863"/>
            <a:ext cx="5408384" cy="432000"/>
          </a:xfrm>
        </p:spPr>
        <p:txBody>
          <a:bodyPr>
            <a:noAutofit/>
          </a:bodyPr>
          <a:lstStyle>
            <a:lvl1pPr marL="0" indent="0" algn="l">
              <a:buNone/>
              <a:defRPr sz="1200" b="0" spc="3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8" name="Text Placeholder 3">
            <a:extLst>
              <a:ext uri="{FF2B5EF4-FFF2-40B4-BE49-F238E27FC236}">
                <a16:creationId xmlns:a16="http://schemas.microsoft.com/office/drawing/2014/main" id="{AE07D9CD-0173-45B5-861B-B1D4BE4215F0}"/>
              </a:ext>
            </a:extLst>
          </p:cNvPr>
          <p:cNvSpPr>
            <a:spLocks noGrp="1"/>
          </p:cNvSpPr>
          <p:nvPr>
            <p:ph type="body" sz="half" idx="19" hasCustomPrompt="1"/>
          </p:nvPr>
        </p:nvSpPr>
        <p:spPr>
          <a:xfrm>
            <a:off x="6096000" y="5830032"/>
            <a:ext cx="4089053" cy="696159"/>
          </a:xfrm>
        </p:spPr>
        <p:txBody>
          <a:bodyPr anchor="t">
            <a:no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0" name="Text Placeholder 9">
            <a:extLst>
              <a:ext uri="{FF2B5EF4-FFF2-40B4-BE49-F238E27FC236}">
                <a16:creationId xmlns:a16="http://schemas.microsoft.com/office/drawing/2014/main" id="{E27DBB01-1EE0-451D-8AA8-B2333749FF78}"/>
              </a:ext>
            </a:extLst>
          </p:cNvPr>
          <p:cNvSpPr>
            <a:spLocks noGrp="1"/>
          </p:cNvSpPr>
          <p:nvPr>
            <p:ph type="body" sz="quarter" idx="20" hasCustomPrompt="1"/>
          </p:nvPr>
        </p:nvSpPr>
        <p:spPr>
          <a:xfrm>
            <a:off x="6096001" y="5238792"/>
            <a:ext cx="4089084" cy="576000"/>
          </a:xfrm>
        </p:spPr>
        <p:txBody>
          <a:bodyPr>
            <a:noAutofit/>
          </a:bodyPr>
          <a:lstStyle>
            <a:lvl1pPr marL="0" indent="0">
              <a:buNone/>
              <a:defRPr sz="2400">
                <a:solidFill>
                  <a:schemeClr val="bg1"/>
                </a:solidFill>
                <a:latin typeface="+mj-lt"/>
              </a:defRPr>
            </a:lvl1pPr>
          </a:lstStyle>
          <a:p>
            <a:pPr lvl="0"/>
            <a:r>
              <a:rPr lang="en-PH" dirty="0"/>
              <a:t>Product name</a:t>
            </a:r>
          </a:p>
        </p:txBody>
      </p:sp>
      <p:sp>
        <p:nvSpPr>
          <p:cNvPr id="18" name="Text Placeholder 17">
            <a:extLst>
              <a:ext uri="{FF2B5EF4-FFF2-40B4-BE49-F238E27FC236}">
                <a16:creationId xmlns:a16="http://schemas.microsoft.com/office/drawing/2014/main" id="{868DB36F-CBCF-46EC-87A6-0344CB0A6D33}"/>
              </a:ext>
            </a:extLst>
          </p:cNvPr>
          <p:cNvSpPr>
            <a:spLocks noGrp="1"/>
          </p:cNvSpPr>
          <p:nvPr>
            <p:ph type="body" sz="quarter" idx="22" hasCustomPrompt="1"/>
          </p:nvPr>
        </p:nvSpPr>
        <p:spPr>
          <a:xfrm>
            <a:off x="6096000" y="1616240"/>
            <a:ext cx="2880360" cy="746125"/>
          </a:xfrm>
        </p:spPr>
        <p:txBody>
          <a:bodyPr>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a:t>
            </a:r>
          </a:p>
        </p:txBody>
      </p:sp>
      <p:sp>
        <p:nvSpPr>
          <p:cNvPr id="20" name="Text Placeholder 17">
            <a:extLst>
              <a:ext uri="{FF2B5EF4-FFF2-40B4-BE49-F238E27FC236}">
                <a16:creationId xmlns:a16="http://schemas.microsoft.com/office/drawing/2014/main" id="{F2F3EE42-180B-4B1D-A8A4-62B5C58BACB1}"/>
              </a:ext>
            </a:extLst>
          </p:cNvPr>
          <p:cNvSpPr>
            <a:spLocks noGrp="1"/>
          </p:cNvSpPr>
          <p:nvPr>
            <p:ph type="body" sz="quarter" idx="24" hasCustomPrompt="1"/>
          </p:nvPr>
        </p:nvSpPr>
        <p:spPr>
          <a:xfrm>
            <a:off x="8970102" y="1616240"/>
            <a:ext cx="2880360" cy="746125"/>
          </a:xfrm>
        </p:spPr>
        <p:txBody>
          <a:bodyPr>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a:t>
            </a:r>
          </a:p>
        </p:txBody>
      </p:sp>
      <p:sp>
        <p:nvSpPr>
          <p:cNvPr id="21" name="Picture Placeholder 3">
            <a:extLst>
              <a:ext uri="{FF2B5EF4-FFF2-40B4-BE49-F238E27FC236}">
                <a16:creationId xmlns:a16="http://schemas.microsoft.com/office/drawing/2014/main" id="{C7A84232-79A0-410A-9843-73B8737997A8}"/>
              </a:ext>
            </a:extLst>
          </p:cNvPr>
          <p:cNvSpPr>
            <a:spLocks noGrp="1"/>
          </p:cNvSpPr>
          <p:nvPr>
            <p:ph type="pic" sz="quarter" idx="34" hasCustomPrompt="1"/>
          </p:nvPr>
        </p:nvSpPr>
        <p:spPr>
          <a:xfrm>
            <a:off x="6096000" y="924411"/>
            <a:ext cx="576000" cy="576000"/>
          </a:xfrm>
        </p:spPr>
        <p:txBody>
          <a:bodyPr anchor="ctr">
            <a:noAutofit/>
          </a:bodyPr>
          <a:lstStyle>
            <a:lvl1pPr marL="0" indent="0" algn="ctr">
              <a:buNone/>
              <a:defRPr/>
            </a:lvl1pPr>
          </a:lstStyle>
          <a:p>
            <a:r>
              <a:rPr lang="en-PH" dirty="0"/>
              <a:t>Icon</a:t>
            </a:r>
          </a:p>
        </p:txBody>
      </p:sp>
      <p:sp>
        <p:nvSpPr>
          <p:cNvPr id="22" name="Picture Placeholder 3">
            <a:extLst>
              <a:ext uri="{FF2B5EF4-FFF2-40B4-BE49-F238E27FC236}">
                <a16:creationId xmlns:a16="http://schemas.microsoft.com/office/drawing/2014/main" id="{ABA549A8-B557-4911-9F4A-AA1D09C4C12B}"/>
              </a:ext>
            </a:extLst>
          </p:cNvPr>
          <p:cNvSpPr>
            <a:spLocks noGrp="1"/>
          </p:cNvSpPr>
          <p:nvPr>
            <p:ph type="pic" sz="quarter" idx="35" hasCustomPrompt="1"/>
          </p:nvPr>
        </p:nvSpPr>
        <p:spPr>
          <a:xfrm>
            <a:off x="8985342" y="924411"/>
            <a:ext cx="576000" cy="576000"/>
          </a:xfrm>
        </p:spPr>
        <p:txBody>
          <a:bodyPr anchor="ctr">
            <a:noAutofit/>
          </a:bodyPr>
          <a:lstStyle>
            <a:lvl1pPr marL="0" indent="0" algn="ctr">
              <a:buNone/>
              <a:defRPr/>
            </a:lvl1pPr>
          </a:lstStyle>
          <a:p>
            <a:r>
              <a:rPr lang="en-PH" dirty="0"/>
              <a:t>Icon</a:t>
            </a:r>
          </a:p>
        </p:txBody>
      </p:sp>
      <p:sp>
        <p:nvSpPr>
          <p:cNvPr id="24" name="Text Placeholder 17">
            <a:extLst>
              <a:ext uri="{FF2B5EF4-FFF2-40B4-BE49-F238E27FC236}">
                <a16:creationId xmlns:a16="http://schemas.microsoft.com/office/drawing/2014/main" id="{E4DBBE22-FC7A-4E03-86D1-596FCBD35FBB}"/>
              </a:ext>
            </a:extLst>
          </p:cNvPr>
          <p:cNvSpPr>
            <a:spLocks noGrp="1"/>
          </p:cNvSpPr>
          <p:nvPr>
            <p:ph type="body" sz="quarter" idx="37" hasCustomPrompt="1"/>
          </p:nvPr>
        </p:nvSpPr>
        <p:spPr>
          <a:xfrm>
            <a:off x="6096000" y="3744794"/>
            <a:ext cx="2880360" cy="746125"/>
          </a:xfrm>
        </p:spPr>
        <p:txBody>
          <a:bodyPr>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a:t>
            </a:r>
          </a:p>
        </p:txBody>
      </p:sp>
      <p:sp>
        <p:nvSpPr>
          <p:cNvPr id="25" name="Picture Placeholder 3">
            <a:extLst>
              <a:ext uri="{FF2B5EF4-FFF2-40B4-BE49-F238E27FC236}">
                <a16:creationId xmlns:a16="http://schemas.microsoft.com/office/drawing/2014/main" id="{BA520E16-7032-4601-8323-4E702F034D90}"/>
              </a:ext>
            </a:extLst>
          </p:cNvPr>
          <p:cNvSpPr>
            <a:spLocks noGrp="1"/>
          </p:cNvSpPr>
          <p:nvPr>
            <p:ph type="pic" sz="quarter" idx="38" hasCustomPrompt="1"/>
          </p:nvPr>
        </p:nvSpPr>
        <p:spPr>
          <a:xfrm>
            <a:off x="6096000" y="3062114"/>
            <a:ext cx="576000" cy="576000"/>
          </a:xfrm>
        </p:spPr>
        <p:txBody>
          <a:bodyPr anchor="ctr">
            <a:noAutofit/>
          </a:bodyPr>
          <a:lstStyle>
            <a:lvl1pPr marL="0" indent="0" algn="ctr">
              <a:buNone/>
              <a:defRPr/>
            </a:lvl1pPr>
          </a:lstStyle>
          <a:p>
            <a:r>
              <a:rPr lang="en-PH" dirty="0"/>
              <a:t>Icon</a:t>
            </a:r>
          </a:p>
        </p:txBody>
      </p:sp>
      <p:sp>
        <p:nvSpPr>
          <p:cNvPr id="27" name="Text Placeholder 17">
            <a:extLst>
              <a:ext uri="{FF2B5EF4-FFF2-40B4-BE49-F238E27FC236}">
                <a16:creationId xmlns:a16="http://schemas.microsoft.com/office/drawing/2014/main" id="{CEED5B0C-D0AF-475E-9120-F95B0596E7C5}"/>
              </a:ext>
            </a:extLst>
          </p:cNvPr>
          <p:cNvSpPr>
            <a:spLocks noGrp="1"/>
          </p:cNvSpPr>
          <p:nvPr>
            <p:ph type="body" sz="quarter" idx="40" hasCustomPrompt="1"/>
          </p:nvPr>
        </p:nvSpPr>
        <p:spPr>
          <a:xfrm>
            <a:off x="8970102" y="3744794"/>
            <a:ext cx="2880360" cy="746125"/>
          </a:xfrm>
        </p:spPr>
        <p:txBody>
          <a:bodyPr>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a:t>
            </a:r>
          </a:p>
        </p:txBody>
      </p:sp>
      <p:sp>
        <p:nvSpPr>
          <p:cNvPr id="28" name="Picture Placeholder 3">
            <a:extLst>
              <a:ext uri="{FF2B5EF4-FFF2-40B4-BE49-F238E27FC236}">
                <a16:creationId xmlns:a16="http://schemas.microsoft.com/office/drawing/2014/main" id="{6907C156-529C-49A5-A4FA-089FF6EFF82E}"/>
              </a:ext>
            </a:extLst>
          </p:cNvPr>
          <p:cNvSpPr>
            <a:spLocks noGrp="1"/>
          </p:cNvSpPr>
          <p:nvPr>
            <p:ph type="pic" sz="quarter" idx="41" hasCustomPrompt="1"/>
          </p:nvPr>
        </p:nvSpPr>
        <p:spPr>
          <a:xfrm>
            <a:off x="8970102" y="3062114"/>
            <a:ext cx="576000" cy="576000"/>
          </a:xfrm>
        </p:spPr>
        <p:txBody>
          <a:bodyPr anchor="ctr">
            <a:noAutofit/>
          </a:bodyPr>
          <a:lstStyle>
            <a:lvl1pPr marL="0" indent="0" algn="ctr">
              <a:buNone/>
              <a:defRPr/>
            </a:lvl1pPr>
          </a:lstStyle>
          <a:p>
            <a:r>
              <a:rPr lang="en-PH" dirty="0"/>
              <a:t>Icon</a:t>
            </a:r>
          </a:p>
        </p:txBody>
      </p:sp>
      <p:pic>
        <p:nvPicPr>
          <p:cNvPr id="29" name="Graphic 28">
            <a:extLst>
              <a:ext uri="{FF2B5EF4-FFF2-40B4-BE49-F238E27FC236}">
                <a16:creationId xmlns:a16="http://schemas.microsoft.com/office/drawing/2014/main" id="{038FA974-11DC-469B-AB05-8B3F22FB7B9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31" name="Text Placeholder 13">
            <a:extLst>
              <a:ext uri="{FF2B5EF4-FFF2-40B4-BE49-F238E27FC236}">
                <a16:creationId xmlns:a16="http://schemas.microsoft.com/office/drawing/2014/main" id="{39EE8497-7132-4175-809C-27F5E43E569C}"/>
              </a:ext>
            </a:extLst>
          </p:cNvPr>
          <p:cNvSpPr>
            <a:spLocks noGrp="1"/>
          </p:cNvSpPr>
          <p:nvPr>
            <p:ph type="body" sz="quarter" idx="42" hasCustomPrompt="1"/>
          </p:nvPr>
        </p:nvSpPr>
        <p:spPr>
          <a:xfrm>
            <a:off x="3083452" y="6309874"/>
            <a:ext cx="2679700" cy="252000"/>
          </a:xfrm>
        </p:spPr>
        <p:txBody>
          <a:bodyPr>
            <a:noAutofit/>
          </a:bodyPr>
          <a:lstStyle>
            <a:lvl1pPr marL="0" indent="0" algn="r">
              <a:lnSpc>
                <a:spcPct val="100000"/>
              </a:lnSpc>
              <a:buNone/>
              <a:defRPr sz="1200" spc="300">
                <a:solidFill>
                  <a:schemeClr val="bg1"/>
                </a:solidFill>
              </a:defRPr>
            </a:lvl1pPr>
          </a:lstStyle>
          <a:p>
            <a:pPr lvl="0"/>
            <a:r>
              <a:rPr lang="en-PH" dirty="0"/>
              <a:t>CONFIDENTIAL</a:t>
            </a:r>
          </a:p>
        </p:txBody>
      </p:sp>
      <p:sp>
        <p:nvSpPr>
          <p:cNvPr id="4" name="Slide Number Placeholder 5">
            <a:extLst>
              <a:ext uri="{FF2B5EF4-FFF2-40B4-BE49-F238E27FC236}">
                <a16:creationId xmlns:a16="http://schemas.microsoft.com/office/drawing/2014/main" id="{2A526D18-9903-60A0-5B04-7FFFC9A4C440}"/>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21077781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Product Highlight WIth tab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0BBEA28-7025-4FCC-AD31-FA22A95389CB}"/>
              </a:ext>
            </a:extLst>
          </p:cNvPr>
          <p:cNvSpPr/>
          <p:nvPr userDrawn="1"/>
        </p:nvSpPr>
        <p:spPr>
          <a:xfrm>
            <a:off x="0" y="4998720"/>
            <a:ext cx="12192000" cy="1859280"/>
          </a:xfrm>
          <a:prstGeom prst="rect">
            <a:avLst/>
          </a:prstGeom>
          <a:gradFill>
            <a:gsLst>
              <a:gs pos="50400">
                <a:schemeClr val="accent5"/>
              </a:gs>
              <a:gs pos="0">
                <a:schemeClr val="accent1"/>
              </a:gs>
              <a:gs pos="100000">
                <a:schemeClr val="accent3"/>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PH" dirty="0"/>
          </a:p>
        </p:txBody>
      </p:sp>
      <p:sp>
        <p:nvSpPr>
          <p:cNvPr id="11" name="Picture Placeholder 6">
            <a:extLst>
              <a:ext uri="{FF2B5EF4-FFF2-40B4-BE49-F238E27FC236}">
                <a16:creationId xmlns:a16="http://schemas.microsoft.com/office/drawing/2014/main" id="{4415DE11-7897-4E8B-AB05-53C6FA25FF66}"/>
              </a:ext>
            </a:extLst>
          </p:cNvPr>
          <p:cNvSpPr>
            <a:spLocks noGrp="1"/>
          </p:cNvSpPr>
          <p:nvPr>
            <p:ph type="pic" sz="quarter" idx="14" hasCustomPrompt="1"/>
          </p:nvPr>
        </p:nvSpPr>
        <p:spPr>
          <a:xfrm>
            <a:off x="341538" y="1481489"/>
            <a:ext cx="5419182" cy="5376512"/>
          </a:xfrm>
          <a:solidFill>
            <a:schemeClr val="bg2"/>
          </a:solidFill>
        </p:spPr>
        <p:txBody>
          <a:bodyPr anchor="ctr">
            <a:noAutofit/>
          </a:bodyPr>
          <a:lstStyle>
            <a:lvl1pPr marL="0" indent="0" algn="ctr">
              <a:buNone/>
              <a:defRPr>
                <a:solidFill>
                  <a:schemeClr val="bg1">
                    <a:lumMod val="50000"/>
                  </a:schemeClr>
                </a:solidFill>
              </a:defRPr>
            </a:lvl1pPr>
          </a:lstStyle>
          <a:p>
            <a:r>
              <a:rPr lang="en-PH" dirty="0"/>
              <a:t>Click to add picture</a:t>
            </a:r>
          </a:p>
        </p:txBody>
      </p:sp>
      <p:sp>
        <p:nvSpPr>
          <p:cNvPr id="6" name="Title 1">
            <a:extLst>
              <a:ext uri="{FF2B5EF4-FFF2-40B4-BE49-F238E27FC236}">
                <a16:creationId xmlns:a16="http://schemas.microsoft.com/office/drawing/2014/main" id="{CD96C2CA-CA67-4D4D-834A-9B5615C56536}"/>
              </a:ext>
            </a:extLst>
          </p:cNvPr>
          <p:cNvSpPr>
            <a:spLocks noGrp="1"/>
          </p:cNvSpPr>
          <p:nvPr>
            <p:ph type="title" hasCustomPrompt="1"/>
          </p:nvPr>
        </p:nvSpPr>
        <p:spPr>
          <a:xfrm>
            <a:off x="341539" y="701206"/>
            <a:ext cx="5419181" cy="716114"/>
          </a:xfrm>
        </p:spPr>
        <p:txBody>
          <a:bodyPr anchor="t">
            <a:noAutofit/>
          </a:bodyPr>
          <a:lstStyle>
            <a:lvl1pPr>
              <a:lnSpc>
                <a:spcPct val="90000"/>
              </a:lnSpc>
              <a:defRPr sz="4000"/>
            </a:lvl1pPr>
          </a:lstStyle>
          <a:p>
            <a:r>
              <a:rPr lang="en-US" dirty="0"/>
              <a:t>Add page title here</a:t>
            </a:r>
            <a:endParaRPr lang="en-PH" dirty="0"/>
          </a:p>
        </p:txBody>
      </p:sp>
      <p:sp>
        <p:nvSpPr>
          <p:cNvPr id="7" name="Subtitle 2">
            <a:extLst>
              <a:ext uri="{FF2B5EF4-FFF2-40B4-BE49-F238E27FC236}">
                <a16:creationId xmlns:a16="http://schemas.microsoft.com/office/drawing/2014/main" id="{4091C930-9AA7-4BAB-AFAE-51F29AD3DDB1}"/>
              </a:ext>
            </a:extLst>
          </p:cNvPr>
          <p:cNvSpPr>
            <a:spLocks noGrp="1"/>
          </p:cNvSpPr>
          <p:nvPr>
            <p:ph type="subTitle" idx="1" hasCustomPrompt="1"/>
          </p:nvPr>
        </p:nvSpPr>
        <p:spPr>
          <a:xfrm>
            <a:off x="341541" y="296863"/>
            <a:ext cx="5408384" cy="432000"/>
          </a:xfrm>
        </p:spPr>
        <p:txBody>
          <a:bodyPr>
            <a:noAutofit/>
          </a:bodyPr>
          <a:lstStyle>
            <a:lvl1pPr marL="0" indent="0" algn="l">
              <a:buNone/>
              <a:defRPr sz="1200" b="0" spc="3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pic>
        <p:nvPicPr>
          <p:cNvPr id="29" name="Graphic 28">
            <a:extLst>
              <a:ext uri="{FF2B5EF4-FFF2-40B4-BE49-F238E27FC236}">
                <a16:creationId xmlns:a16="http://schemas.microsoft.com/office/drawing/2014/main" id="{038FA974-11DC-469B-AB05-8B3F22FB7B9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31" name="Text Placeholder 13">
            <a:extLst>
              <a:ext uri="{FF2B5EF4-FFF2-40B4-BE49-F238E27FC236}">
                <a16:creationId xmlns:a16="http://schemas.microsoft.com/office/drawing/2014/main" id="{39EE8497-7132-4175-809C-27F5E43E569C}"/>
              </a:ext>
            </a:extLst>
          </p:cNvPr>
          <p:cNvSpPr>
            <a:spLocks noGrp="1"/>
          </p:cNvSpPr>
          <p:nvPr>
            <p:ph type="body" sz="quarter" idx="42" hasCustomPrompt="1"/>
          </p:nvPr>
        </p:nvSpPr>
        <p:spPr>
          <a:xfrm>
            <a:off x="3083452" y="6309874"/>
            <a:ext cx="2679700" cy="252000"/>
          </a:xfrm>
        </p:spPr>
        <p:txBody>
          <a:bodyPr>
            <a:noAutofit/>
          </a:bodyPr>
          <a:lstStyle>
            <a:lvl1pPr marL="0" indent="0" algn="r">
              <a:lnSpc>
                <a:spcPct val="100000"/>
              </a:lnSpc>
              <a:buNone/>
              <a:defRPr sz="1200" spc="300">
                <a:solidFill>
                  <a:schemeClr val="bg1"/>
                </a:solidFill>
              </a:defRPr>
            </a:lvl1pPr>
          </a:lstStyle>
          <a:p>
            <a:pPr lvl="0"/>
            <a:r>
              <a:rPr lang="en-PH" dirty="0"/>
              <a:t>CONFIDENTIAL</a:t>
            </a:r>
          </a:p>
        </p:txBody>
      </p:sp>
      <p:sp>
        <p:nvSpPr>
          <p:cNvPr id="4" name="Slide Number Placeholder 5">
            <a:extLst>
              <a:ext uri="{FF2B5EF4-FFF2-40B4-BE49-F238E27FC236}">
                <a16:creationId xmlns:a16="http://schemas.microsoft.com/office/drawing/2014/main" id="{2A526D18-9903-60A0-5B04-7FFFC9A4C440}"/>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2683020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With Two Column Content">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AF5D531-A881-4303-A29B-FE1C78327F7A}"/>
              </a:ext>
            </a:extLst>
          </p:cNvPr>
          <p:cNvSpPr>
            <a:spLocks noGrp="1"/>
          </p:cNvSpPr>
          <p:nvPr>
            <p:ph type="title" hasCustomPrompt="1"/>
          </p:nvPr>
        </p:nvSpPr>
        <p:spPr>
          <a:xfrm>
            <a:off x="341611" y="703139"/>
            <a:ext cx="5040014" cy="1800000"/>
          </a:xfrm>
        </p:spPr>
        <p:txBody>
          <a:bodyPr anchor="t">
            <a:noAutofit/>
          </a:bodyPr>
          <a:lstStyle>
            <a:lvl1pPr>
              <a:defRPr sz="4000"/>
            </a:lvl1pPr>
          </a:lstStyle>
          <a:p>
            <a:r>
              <a:rPr lang="en-US" dirty="0"/>
              <a:t>Add page title here</a:t>
            </a:r>
            <a:endParaRPr lang="en-PH" dirty="0"/>
          </a:p>
        </p:txBody>
      </p:sp>
      <p:sp>
        <p:nvSpPr>
          <p:cNvPr id="13" name="Subtitle 2">
            <a:extLst>
              <a:ext uri="{FF2B5EF4-FFF2-40B4-BE49-F238E27FC236}">
                <a16:creationId xmlns:a16="http://schemas.microsoft.com/office/drawing/2014/main" id="{F5623E4F-E500-4152-845D-2EC9EC2A324D}"/>
              </a:ext>
            </a:extLst>
          </p:cNvPr>
          <p:cNvSpPr>
            <a:spLocks noGrp="1"/>
          </p:cNvSpPr>
          <p:nvPr>
            <p:ph type="subTitle" idx="15" hasCustomPrompt="1"/>
          </p:nvPr>
        </p:nvSpPr>
        <p:spPr>
          <a:xfrm>
            <a:off x="341541" y="296863"/>
            <a:ext cx="5040014" cy="432000"/>
          </a:xfrm>
        </p:spPr>
        <p:txBody>
          <a:bodyPr>
            <a:noAutofit/>
          </a:bodyPr>
          <a:lstStyle>
            <a:lvl1pPr marL="0" indent="0" algn="l">
              <a:buNone/>
              <a:defRPr sz="1200" b="0" spc="3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10" name="Text Placeholder 9">
            <a:extLst>
              <a:ext uri="{FF2B5EF4-FFF2-40B4-BE49-F238E27FC236}">
                <a16:creationId xmlns:a16="http://schemas.microsoft.com/office/drawing/2014/main" id="{33E0E3AB-9416-423A-A087-1407DD08EA22}"/>
              </a:ext>
            </a:extLst>
          </p:cNvPr>
          <p:cNvSpPr>
            <a:spLocks noGrp="1"/>
          </p:cNvSpPr>
          <p:nvPr>
            <p:ph type="body" sz="quarter" idx="16" hasCustomPrompt="1"/>
          </p:nvPr>
        </p:nvSpPr>
        <p:spPr>
          <a:xfrm>
            <a:off x="341313" y="3429000"/>
            <a:ext cx="5616575" cy="2520000"/>
          </a:xfrm>
        </p:spPr>
        <p:txBody>
          <a:bodyPr>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consectetuer</a:t>
            </a:r>
            <a:r>
              <a:rPr lang="en-PH" dirty="0"/>
              <a:t> </a:t>
            </a:r>
            <a:r>
              <a:rPr lang="en-PH" dirty="0" err="1"/>
              <a:t>adipiscing</a:t>
            </a:r>
            <a:r>
              <a:rPr lang="en-PH" dirty="0"/>
              <a:t> </a:t>
            </a:r>
            <a:r>
              <a:rPr lang="en-PH" dirty="0" err="1"/>
              <a:t>elit</a:t>
            </a:r>
            <a:r>
              <a:rPr lang="en-PH" dirty="0"/>
              <a:t>. Aenean </a:t>
            </a:r>
            <a:r>
              <a:rPr lang="en-PH" dirty="0" err="1"/>
              <a:t>commodo</a:t>
            </a:r>
            <a:r>
              <a:rPr lang="en-PH" dirty="0"/>
              <a:t> ligula </a:t>
            </a:r>
            <a:r>
              <a:rPr lang="en-PH" dirty="0" err="1"/>
              <a:t>eget</a:t>
            </a:r>
            <a:r>
              <a:rPr lang="en-PH" dirty="0"/>
              <a:t> dolor. Aenean </a:t>
            </a:r>
            <a:r>
              <a:rPr lang="en-PH" dirty="0" err="1"/>
              <a:t>massa</a:t>
            </a:r>
            <a:r>
              <a:rPr lang="en-PH" dirty="0"/>
              <a:t>. Cum sociis </a:t>
            </a:r>
            <a:r>
              <a:rPr lang="en-PH" dirty="0" err="1"/>
              <a:t>natoque</a:t>
            </a:r>
            <a:r>
              <a:rPr lang="en-PH" dirty="0"/>
              <a:t> </a:t>
            </a:r>
            <a:r>
              <a:rPr lang="en-PH" dirty="0" err="1"/>
              <a:t>penatibus</a:t>
            </a:r>
            <a:r>
              <a:rPr lang="en-PH" dirty="0"/>
              <a:t> et </a:t>
            </a:r>
            <a:r>
              <a:rPr lang="en-PH" dirty="0" err="1"/>
              <a:t>magnis</a:t>
            </a:r>
            <a:r>
              <a:rPr lang="en-PH" dirty="0"/>
              <a:t> dis parturient </a:t>
            </a:r>
            <a:r>
              <a:rPr lang="en-PH" dirty="0" err="1"/>
              <a:t>montes</a:t>
            </a:r>
            <a:r>
              <a:rPr lang="en-PH" dirty="0"/>
              <a:t>, </a:t>
            </a:r>
            <a:r>
              <a:rPr lang="en-PH" dirty="0" err="1"/>
              <a:t>nascetur</a:t>
            </a:r>
            <a:r>
              <a:rPr lang="en-PH" dirty="0"/>
              <a:t> </a:t>
            </a:r>
            <a:r>
              <a:rPr lang="en-PH" dirty="0" err="1"/>
              <a:t>ridiculus</a:t>
            </a:r>
            <a:r>
              <a:rPr lang="en-PH" dirty="0"/>
              <a:t> mus. Donec </a:t>
            </a:r>
            <a:r>
              <a:rPr lang="en-PH" dirty="0" err="1"/>
              <a:t>quam</a:t>
            </a:r>
            <a:r>
              <a:rPr lang="en-PH" dirty="0"/>
              <a:t> </a:t>
            </a:r>
            <a:r>
              <a:rPr lang="en-PH" dirty="0" err="1"/>
              <a:t>felis</a:t>
            </a:r>
            <a:r>
              <a:rPr lang="en-PH" dirty="0"/>
              <a:t>, </a:t>
            </a:r>
            <a:r>
              <a:rPr lang="en-PH" dirty="0" err="1"/>
              <a:t>ultricies</a:t>
            </a:r>
            <a:r>
              <a:rPr lang="en-PH" dirty="0"/>
              <a:t> </a:t>
            </a:r>
            <a:r>
              <a:rPr lang="en-PH" dirty="0" err="1"/>
              <a:t>nec</a:t>
            </a:r>
            <a:r>
              <a:rPr lang="en-PH" dirty="0"/>
              <a:t>, </a:t>
            </a:r>
            <a:r>
              <a:rPr lang="en-PH" dirty="0" err="1"/>
              <a:t>pellentesque</a:t>
            </a:r>
            <a:r>
              <a:rPr lang="en-PH" dirty="0"/>
              <a:t> </a:t>
            </a:r>
            <a:r>
              <a:rPr lang="en-PH" dirty="0" err="1"/>
              <a:t>eu</a:t>
            </a:r>
            <a:r>
              <a:rPr lang="en-PH" dirty="0"/>
              <a:t>, </a:t>
            </a:r>
            <a:r>
              <a:rPr lang="en-PH" dirty="0" err="1"/>
              <a:t>pretium</a:t>
            </a:r>
            <a:r>
              <a:rPr lang="en-PH" dirty="0"/>
              <a:t> </a:t>
            </a:r>
            <a:r>
              <a:rPr lang="en-PH" dirty="0" err="1"/>
              <a:t>quis</a:t>
            </a:r>
            <a:r>
              <a:rPr lang="en-PH" dirty="0"/>
              <a:t>, sem. </a:t>
            </a:r>
            <a:r>
              <a:rPr lang="en-PH" dirty="0" err="1"/>
              <a:t>Nulla</a:t>
            </a:r>
            <a:r>
              <a:rPr lang="en-PH" dirty="0"/>
              <a:t> </a:t>
            </a:r>
            <a:r>
              <a:rPr lang="en-PH" dirty="0" err="1"/>
              <a:t>consequat</a:t>
            </a:r>
            <a:r>
              <a:rPr lang="en-PH" dirty="0"/>
              <a:t> </a:t>
            </a:r>
            <a:r>
              <a:rPr lang="en-PH" dirty="0" err="1"/>
              <a:t>massa</a:t>
            </a:r>
            <a:r>
              <a:rPr lang="en-PH" dirty="0"/>
              <a:t> </a:t>
            </a:r>
            <a:r>
              <a:rPr lang="en-PH" dirty="0" err="1"/>
              <a:t>quis</a:t>
            </a:r>
            <a:r>
              <a:rPr lang="en-PH" dirty="0"/>
              <a:t> </a:t>
            </a:r>
            <a:r>
              <a:rPr lang="en-PH" dirty="0" err="1"/>
              <a:t>enim</a:t>
            </a:r>
            <a:r>
              <a:rPr lang="en-PH" dirty="0"/>
              <a:t>. Donec </a:t>
            </a:r>
            <a:r>
              <a:rPr lang="en-PH" dirty="0" err="1"/>
              <a:t>pede</a:t>
            </a:r>
            <a:r>
              <a:rPr lang="en-PH" dirty="0"/>
              <a:t> </a:t>
            </a:r>
            <a:r>
              <a:rPr lang="en-PH" dirty="0" err="1"/>
              <a:t>justo</a:t>
            </a:r>
            <a:r>
              <a:rPr lang="en-PH" dirty="0"/>
              <a:t>, </a:t>
            </a:r>
            <a:r>
              <a:rPr lang="en-PH" dirty="0" err="1"/>
              <a:t>fringilla</a:t>
            </a:r>
            <a:r>
              <a:rPr lang="en-PH" dirty="0"/>
              <a:t> vel, </a:t>
            </a:r>
            <a:r>
              <a:rPr lang="en-PH" dirty="0" err="1"/>
              <a:t>aliquet</a:t>
            </a:r>
            <a:r>
              <a:rPr lang="en-PH" dirty="0"/>
              <a:t> </a:t>
            </a:r>
            <a:r>
              <a:rPr lang="en-PH" dirty="0" err="1"/>
              <a:t>nec</a:t>
            </a:r>
            <a:r>
              <a:rPr lang="en-PH" dirty="0"/>
              <a:t>, </a:t>
            </a:r>
            <a:r>
              <a:rPr lang="en-PH" dirty="0" err="1"/>
              <a:t>vulputate</a:t>
            </a:r>
            <a:r>
              <a:rPr lang="en-PH" dirty="0"/>
              <a:t> </a:t>
            </a:r>
            <a:r>
              <a:rPr lang="en-PH" dirty="0" err="1"/>
              <a:t>eget</a:t>
            </a:r>
            <a:r>
              <a:rPr lang="en-PH" dirty="0"/>
              <a:t>, </a:t>
            </a:r>
            <a:r>
              <a:rPr lang="en-PH" dirty="0" err="1"/>
              <a:t>arcu</a:t>
            </a:r>
            <a:r>
              <a:rPr lang="en-PH" dirty="0"/>
              <a:t>. In </a:t>
            </a:r>
            <a:r>
              <a:rPr lang="en-PH" dirty="0" err="1"/>
              <a:t>enim</a:t>
            </a:r>
            <a:r>
              <a:rPr lang="en-PH" dirty="0"/>
              <a:t> </a:t>
            </a:r>
            <a:r>
              <a:rPr lang="en-PH" dirty="0" err="1"/>
              <a:t>justo</a:t>
            </a:r>
            <a:r>
              <a:rPr lang="en-PH" dirty="0"/>
              <a:t>, </a:t>
            </a:r>
            <a:r>
              <a:rPr lang="en-PH" dirty="0" err="1"/>
              <a:t>rhoncus</a:t>
            </a:r>
            <a:r>
              <a:rPr lang="en-PH" dirty="0"/>
              <a:t> </a:t>
            </a:r>
            <a:r>
              <a:rPr lang="en-PH" dirty="0" err="1"/>
              <a:t>ut</a:t>
            </a:r>
            <a:r>
              <a:rPr lang="en-PH" dirty="0"/>
              <a:t>, </a:t>
            </a:r>
            <a:r>
              <a:rPr lang="en-PH" dirty="0" err="1"/>
              <a:t>imperdiet</a:t>
            </a:r>
            <a:r>
              <a:rPr lang="en-PH" dirty="0"/>
              <a:t> a, </a:t>
            </a:r>
            <a:r>
              <a:rPr lang="en-PH" dirty="0" err="1"/>
              <a:t>venenatis</a:t>
            </a:r>
            <a:r>
              <a:rPr lang="en-PH" dirty="0"/>
              <a:t> vitae, </a:t>
            </a:r>
            <a:r>
              <a:rPr lang="en-PH" dirty="0" err="1"/>
              <a:t>justo</a:t>
            </a:r>
            <a:r>
              <a:rPr lang="en-PH" dirty="0"/>
              <a:t>. </a:t>
            </a:r>
            <a:r>
              <a:rPr lang="en-PH" dirty="0" err="1"/>
              <a:t>Nullam</a:t>
            </a:r>
            <a:r>
              <a:rPr lang="en-PH" dirty="0"/>
              <a:t> dictum </a:t>
            </a:r>
            <a:r>
              <a:rPr lang="en-PH" dirty="0" err="1"/>
              <a:t>felis</a:t>
            </a:r>
            <a:r>
              <a:rPr lang="en-PH" dirty="0"/>
              <a:t> </a:t>
            </a:r>
            <a:r>
              <a:rPr lang="en-PH" dirty="0" err="1"/>
              <a:t>eu</a:t>
            </a:r>
            <a:r>
              <a:rPr lang="en-PH" dirty="0"/>
              <a:t> </a:t>
            </a:r>
            <a:r>
              <a:rPr lang="en-PH" dirty="0" err="1"/>
              <a:t>pede</a:t>
            </a:r>
            <a:r>
              <a:rPr lang="en-PH" dirty="0"/>
              <a:t> </a:t>
            </a:r>
            <a:r>
              <a:rPr lang="en-PH" dirty="0" err="1"/>
              <a:t>mollis</a:t>
            </a:r>
            <a:r>
              <a:rPr lang="en-PH" dirty="0"/>
              <a:t> </a:t>
            </a:r>
            <a:r>
              <a:rPr lang="en-PH" dirty="0" err="1"/>
              <a:t>pretium</a:t>
            </a:r>
            <a:r>
              <a:rPr lang="en-PH" dirty="0"/>
              <a:t>.</a:t>
            </a:r>
          </a:p>
        </p:txBody>
      </p:sp>
      <p:sp>
        <p:nvSpPr>
          <p:cNvPr id="19" name="Text Placeholder 9">
            <a:extLst>
              <a:ext uri="{FF2B5EF4-FFF2-40B4-BE49-F238E27FC236}">
                <a16:creationId xmlns:a16="http://schemas.microsoft.com/office/drawing/2014/main" id="{7D41A228-BA93-4D5E-BF93-44287CCEFDA5}"/>
              </a:ext>
            </a:extLst>
          </p:cNvPr>
          <p:cNvSpPr>
            <a:spLocks noGrp="1"/>
          </p:cNvSpPr>
          <p:nvPr>
            <p:ph type="body" sz="quarter" idx="17" hasCustomPrompt="1"/>
          </p:nvPr>
        </p:nvSpPr>
        <p:spPr>
          <a:xfrm>
            <a:off x="6233815" y="3429000"/>
            <a:ext cx="5616575" cy="2520000"/>
          </a:xfrm>
        </p:spPr>
        <p:txBody>
          <a:bodyPr>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consectetuer</a:t>
            </a:r>
            <a:r>
              <a:rPr lang="en-PH" dirty="0"/>
              <a:t> </a:t>
            </a:r>
            <a:r>
              <a:rPr lang="en-PH" dirty="0" err="1"/>
              <a:t>adipiscing</a:t>
            </a:r>
            <a:r>
              <a:rPr lang="en-PH" dirty="0"/>
              <a:t> </a:t>
            </a:r>
            <a:r>
              <a:rPr lang="en-PH" dirty="0" err="1"/>
              <a:t>elit</a:t>
            </a:r>
            <a:r>
              <a:rPr lang="en-PH" dirty="0"/>
              <a:t>. Aenean </a:t>
            </a:r>
            <a:r>
              <a:rPr lang="en-PH" dirty="0" err="1"/>
              <a:t>commodo</a:t>
            </a:r>
            <a:r>
              <a:rPr lang="en-PH" dirty="0"/>
              <a:t> ligula </a:t>
            </a:r>
            <a:r>
              <a:rPr lang="en-PH" dirty="0" err="1"/>
              <a:t>eget</a:t>
            </a:r>
            <a:r>
              <a:rPr lang="en-PH" dirty="0"/>
              <a:t> dolor. Aenean </a:t>
            </a:r>
            <a:r>
              <a:rPr lang="en-PH" dirty="0" err="1"/>
              <a:t>massa</a:t>
            </a:r>
            <a:r>
              <a:rPr lang="en-PH" dirty="0"/>
              <a:t>. Cum sociis </a:t>
            </a:r>
            <a:r>
              <a:rPr lang="en-PH" dirty="0" err="1"/>
              <a:t>natoque</a:t>
            </a:r>
            <a:r>
              <a:rPr lang="en-PH" dirty="0"/>
              <a:t> </a:t>
            </a:r>
            <a:r>
              <a:rPr lang="en-PH" dirty="0" err="1"/>
              <a:t>penatibus</a:t>
            </a:r>
            <a:r>
              <a:rPr lang="en-PH" dirty="0"/>
              <a:t> et </a:t>
            </a:r>
            <a:r>
              <a:rPr lang="en-PH" dirty="0" err="1"/>
              <a:t>magnis</a:t>
            </a:r>
            <a:r>
              <a:rPr lang="en-PH" dirty="0"/>
              <a:t> dis parturient </a:t>
            </a:r>
            <a:r>
              <a:rPr lang="en-PH" dirty="0" err="1"/>
              <a:t>montes</a:t>
            </a:r>
            <a:r>
              <a:rPr lang="en-PH" dirty="0"/>
              <a:t>, </a:t>
            </a:r>
            <a:r>
              <a:rPr lang="en-PH" dirty="0" err="1"/>
              <a:t>nascetur</a:t>
            </a:r>
            <a:r>
              <a:rPr lang="en-PH" dirty="0"/>
              <a:t> </a:t>
            </a:r>
            <a:r>
              <a:rPr lang="en-PH" dirty="0" err="1"/>
              <a:t>ridiculus</a:t>
            </a:r>
            <a:r>
              <a:rPr lang="en-PH" dirty="0"/>
              <a:t> mus. Donec </a:t>
            </a:r>
            <a:r>
              <a:rPr lang="en-PH" dirty="0" err="1"/>
              <a:t>quam</a:t>
            </a:r>
            <a:r>
              <a:rPr lang="en-PH" dirty="0"/>
              <a:t> </a:t>
            </a:r>
            <a:r>
              <a:rPr lang="en-PH" dirty="0" err="1"/>
              <a:t>felis</a:t>
            </a:r>
            <a:r>
              <a:rPr lang="en-PH" dirty="0"/>
              <a:t>, </a:t>
            </a:r>
            <a:r>
              <a:rPr lang="en-PH" dirty="0" err="1"/>
              <a:t>ultricies</a:t>
            </a:r>
            <a:r>
              <a:rPr lang="en-PH" dirty="0"/>
              <a:t> </a:t>
            </a:r>
            <a:r>
              <a:rPr lang="en-PH" dirty="0" err="1"/>
              <a:t>nec</a:t>
            </a:r>
            <a:r>
              <a:rPr lang="en-PH" dirty="0"/>
              <a:t>, </a:t>
            </a:r>
            <a:r>
              <a:rPr lang="en-PH" dirty="0" err="1"/>
              <a:t>pellentesque</a:t>
            </a:r>
            <a:r>
              <a:rPr lang="en-PH" dirty="0"/>
              <a:t> </a:t>
            </a:r>
            <a:r>
              <a:rPr lang="en-PH" dirty="0" err="1"/>
              <a:t>eu</a:t>
            </a:r>
            <a:r>
              <a:rPr lang="en-PH" dirty="0"/>
              <a:t>, </a:t>
            </a:r>
            <a:r>
              <a:rPr lang="en-PH" dirty="0" err="1"/>
              <a:t>pretium</a:t>
            </a:r>
            <a:r>
              <a:rPr lang="en-PH" dirty="0"/>
              <a:t> </a:t>
            </a:r>
            <a:r>
              <a:rPr lang="en-PH" dirty="0" err="1"/>
              <a:t>quis</a:t>
            </a:r>
            <a:r>
              <a:rPr lang="en-PH" dirty="0"/>
              <a:t>, sem. </a:t>
            </a:r>
            <a:r>
              <a:rPr lang="en-PH" dirty="0" err="1"/>
              <a:t>Nulla</a:t>
            </a:r>
            <a:r>
              <a:rPr lang="en-PH" dirty="0"/>
              <a:t> </a:t>
            </a:r>
            <a:r>
              <a:rPr lang="en-PH" dirty="0" err="1"/>
              <a:t>consequat</a:t>
            </a:r>
            <a:r>
              <a:rPr lang="en-PH" dirty="0"/>
              <a:t> </a:t>
            </a:r>
            <a:r>
              <a:rPr lang="en-PH" dirty="0" err="1"/>
              <a:t>massa</a:t>
            </a:r>
            <a:r>
              <a:rPr lang="en-PH" dirty="0"/>
              <a:t> </a:t>
            </a:r>
            <a:r>
              <a:rPr lang="en-PH" dirty="0" err="1"/>
              <a:t>quis</a:t>
            </a:r>
            <a:r>
              <a:rPr lang="en-PH" dirty="0"/>
              <a:t> </a:t>
            </a:r>
            <a:r>
              <a:rPr lang="en-PH" dirty="0" err="1"/>
              <a:t>enim</a:t>
            </a:r>
            <a:r>
              <a:rPr lang="en-PH" dirty="0"/>
              <a:t>. Donec </a:t>
            </a:r>
            <a:r>
              <a:rPr lang="en-PH" dirty="0" err="1"/>
              <a:t>pede</a:t>
            </a:r>
            <a:r>
              <a:rPr lang="en-PH" dirty="0"/>
              <a:t> </a:t>
            </a:r>
            <a:r>
              <a:rPr lang="en-PH" dirty="0" err="1"/>
              <a:t>justo</a:t>
            </a:r>
            <a:r>
              <a:rPr lang="en-PH" dirty="0"/>
              <a:t>, </a:t>
            </a:r>
            <a:r>
              <a:rPr lang="en-PH" dirty="0" err="1"/>
              <a:t>fringilla</a:t>
            </a:r>
            <a:r>
              <a:rPr lang="en-PH" dirty="0"/>
              <a:t> vel, </a:t>
            </a:r>
            <a:r>
              <a:rPr lang="en-PH" dirty="0" err="1"/>
              <a:t>aliquet</a:t>
            </a:r>
            <a:r>
              <a:rPr lang="en-PH" dirty="0"/>
              <a:t> </a:t>
            </a:r>
            <a:r>
              <a:rPr lang="en-PH" dirty="0" err="1"/>
              <a:t>nec</a:t>
            </a:r>
            <a:r>
              <a:rPr lang="en-PH" dirty="0"/>
              <a:t>, </a:t>
            </a:r>
            <a:r>
              <a:rPr lang="en-PH" dirty="0" err="1"/>
              <a:t>vulputate</a:t>
            </a:r>
            <a:r>
              <a:rPr lang="en-PH" dirty="0"/>
              <a:t> </a:t>
            </a:r>
            <a:r>
              <a:rPr lang="en-PH" dirty="0" err="1"/>
              <a:t>eget</a:t>
            </a:r>
            <a:r>
              <a:rPr lang="en-PH" dirty="0"/>
              <a:t>, </a:t>
            </a:r>
            <a:r>
              <a:rPr lang="en-PH" dirty="0" err="1"/>
              <a:t>arcu</a:t>
            </a:r>
            <a:r>
              <a:rPr lang="en-PH" dirty="0"/>
              <a:t>. In </a:t>
            </a:r>
            <a:r>
              <a:rPr lang="en-PH" dirty="0" err="1"/>
              <a:t>enim</a:t>
            </a:r>
            <a:r>
              <a:rPr lang="en-PH" dirty="0"/>
              <a:t> </a:t>
            </a:r>
            <a:r>
              <a:rPr lang="en-PH" dirty="0" err="1"/>
              <a:t>justo</a:t>
            </a:r>
            <a:r>
              <a:rPr lang="en-PH" dirty="0"/>
              <a:t>, </a:t>
            </a:r>
            <a:r>
              <a:rPr lang="en-PH" dirty="0" err="1"/>
              <a:t>rhoncus</a:t>
            </a:r>
            <a:r>
              <a:rPr lang="en-PH" dirty="0"/>
              <a:t> </a:t>
            </a:r>
            <a:r>
              <a:rPr lang="en-PH" dirty="0" err="1"/>
              <a:t>ut</a:t>
            </a:r>
            <a:r>
              <a:rPr lang="en-PH" dirty="0"/>
              <a:t>, </a:t>
            </a:r>
            <a:r>
              <a:rPr lang="en-PH" dirty="0" err="1"/>
              <a:t>imperdiet</a:t>
            </a:r>
            <a:r>
              <a:rPr lang="en-PH" dirty="0"/>
              <a:t> a, </a:t>
            </a:r>
            <a:r>
              <a:rPr lang="en-PH" dirty="0" err="1"/>
              <a:t>venenatis</a:t>
            </a:r>
            <a:r>
              <a:rPr lang="en-PH" dirty="0"/>
              <a:t> vitae, </a:t>
            </a:r>
            <a:r>
              <a:rPr lang="en-PH" dirty="0" err="1"/>
              <a:t>justo</a:t>
            </a:r>
            <a:r>
              <a:rPr lang="en-PH" dirty="0"/>
              <a:t>. </a:t>
            </a:r>
            <a:r>
              <a:rPr lang="en-PH" dirty="0" err="1"/>
              <a:t>Nullam</a:t>
            </a:r>
            <a:r>
              <a:rPr lang="en-PH" dirty="0"/>
              <a:t> dictum </a:t>
            </a:r>
            <a:r>
              <a:rPr lang="en-PH" dirty="0" err="1"/>
              <a:t>felis</a:t>
            </a:r>
            <a:r>
              <a:rPr lang="en-PH" dirty="0"/>
              <a:t> </a:t>
            </a:r>
            <a:r>
              <a:rPr lang="en-PH" dirty="0" err="1"/>
              <a:t>eu</a:t>
            </a:r>
            <a:r>
              <a:rPr lang="en-PH" dirty="0"/>
              <a:t> </a:t>
            </a:r>
            <a:r>
              <a:rPr lang="en-PH" dirty="0" err="1"/>
              <a:t>pede</a:t>
            </a:r>
            <a:r>
              <a:rPr lang="en-PH" dirty="0"/>
              <a:t> </a:t>
            </a:r>
            <a:r>
              <a:rPr lang="en-PH" dirty="0" err="1"/>
              <a:t>mollis</a:t>
            </a:r>
            <a:r>
              <a:rPr lang="en-PH" dirty="0"/>
              <a:t> </a:t>
            </a:r>
            <a:r>
              <a:rPr lang="en-PH" dirty="0" err="1"/>
              <a:t>pretium</a:t>
            </a:r>
            <a:r>
              <a:rPr lang="en-PH" dirty="0"/>
              <a:t>.</a:t>
            </a:r>
          </a:p>
        </p:txBody>
      </p:sp>
      <p:sp>
        <p:nvSpPr>
          <p:cNvPr id="20" name="Rectangle 19">
            <a:extLst>
              <a:ext uri="{FF2B5EF4-FFF2-40B4-BE49-F238E27FC236}">
                <a16:creationId xmlns:a16="http://schemas.microsoft.com/office/drawing/2014/main" id="{EA1028CD-1DC1-4D29-BA17-F1E7691AEB88}"/>
              </a:ext>
            </a:extLst>
          </p:cNvPr>
          <p:cNvSpPr/>
          <p:nvPr userDrawn="1"/>
        </p:nvSpPr>
        <p:spPr>
          <a:xfrm>
            <a:off x="0" y="6066000"/>
            <a:ext cx="12192000" cy="792000"/>
          </a:xfrm>
          <a:prstGeom prst="rect">
            <a:avLst/>
          </a:prstGeom>
          <a:gradFill>
            <a:gsLst>
              <a:gs pos="50400">
                <a:schemeClr val="accent5"/>
              </a:gs>
              <a:gs pos="0">
                <a:schemeClr val="accent1"/>
              </a:gs>
              <a:gs pos="100000">
                <a:schemeClr val="accent3"/>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PH" dirty="0"/>
          </a:p>
        </p:txBody>
      </p:sp>
      <p:pic>
        <p:nvPicPr>
          <p:cNvPr id="21" name="Graphic 20">
            <a:extLst>
              <a:ext uri="{FF2B5EF4-FFF2-40B4-BE49-F238E27FC236}">
                <a16:creationId xmlns:a16="http://schemas.microsoft.com/office/drawing/2014/main" id="{064425A1-C7ED-4BFB-87E7-0F8F62BE12F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2" name="Slide Number Placeholder 5">
            <a:extLst>
              <a:ext uri="{FF2B5EF4-FFF2-40B4-BE49-F238E27FC236}">
                <a16:creationId xmlns:a16="http://schemas.microsoft.com/office/drawing/2014/main" id="{74508CF2-A93A-3673-ADD8-E63A3BC5F56D}"/>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pic>
        <p:nvPicPr>
          <p:cNvPr id="4" name="Picture 3">
            <a:extLst>
              <a:ext uri="{FF2B5EF4-FFF2-40B4-BE49-F238E27FC236}">
                <a16:creationId xmlns:a16="http://schemas.microsoft.com/office/drawing/2014/main" id="{84D04B22-ED3A-9898-CF75-7C4A6EE06F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45105" y="6264426"/>
            <a:ext cx="501789" cy="501789"/>
          </a:xfrm>
          <a:prstGeom prst="rect">
            <a:avLst/>
          </a:prstGeom>
        </p:spPr>
      </p:pic>
    </p:spTree>
    <p:extLst>
      <p:ext uri="{BB962C8B-B14F-4D97-AF65-F5344CB8AC3E}">
        <p14:creationId xmlns:p14="http://schemas.microsoft.com/office/powerpoint/2010/main" val="2057818125"/>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ith Three Item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D86258E-7386-46F9-B574-3E5B296FA750}"/>
              </a:ext>
            </a:extLst>
          </p:cNvPr>
          <p:cNvSpPr>
            <a:spLocks noGrp="1"/>
          </p:cNvSpPr>
          <p:nvPr>
            <p:ph type="body" sz="quarter" idx="40" hasCustomPrompt="1"/>
          </p:nvPr>
        </p:nvSpPr>
        <p:spPr>
          <a:xfrm>
            <a:off x="8113713" y="2714625"/>
            <a:ext cx="3743325" cy="3240088"/>
          </a:xfrm>
          <a:solidFill>
            <a:schemeClr val="bg2"/>
          </a:solidFill>
        </p:spPr>
        <p:txBody>
          <a:bodyPr>
            <a:noAutofit/>
          </a:bodyPr>
          <a:lstStyle>
            <a:lvl1pPr marL="0" indent="0">
              <a:buNone/>
              <a:defRPr>
                <a:solidFill>
                  <a:schemeClr val="bg2"/>
                </a:solidFill>
              </a:defRPr>
            </a:lvl1pPr>
          </a:lstStyle>
          <a:p>
            <a:pPr lvl="0"/>
            <a:r>
              <a:rPr lang="en-PH" dirty="0"/>
              <a:t> </a:t>
            </a:r>
          </a:p>
        </p:txBody>
      </p:sp>
      <p:sp>
        <p:nvSpPr>
          <p:cNvPr id="6" name="Text Placeholder 5">
            <a:extLst>
              <a:ext uri="{FF2B5EF4-FFF2-40B4-BE49-F238E27FC236}">
                <a16:creationId xmlns:a16="http://schemas.microsoft.com/office/drawing/2014/main" id="{0D6EBA5C-3D56-48B9-BBD0-56DEBEBA2EB7}"/>
              </a:ext>
            </a:extLst>
          </p:cNvPr>
          <p:cNvSpPr>
            <a:spLocks noGrp="1"/>
          </p:cNvSpPr>
          <p:nvPr>
            <p:ph type="body" sz="quarter" idx="39" hasCustomPrompt="1"/>
          </p:nvPr>
        </p:nvSpPr>
        <p:spPr>
          <a:xfrm>
            <a:off x="4224338" y="2714625"/>
            <a:ext cx="3743325" cy="3240088"/>
          </a:xfrm>
          <a:solidFill>
            <a:schemeClr val="bg2"/>
          </a:solidFill>
        </p:spPr>
        <p:txBody>
          <a:bodyPr>
            <a:noAutofit/>
          </a:bodyPr>
          <a:lstStyle>
            <a:lvl1pPr marL="0" indent="0">
              <a:buNone/>
              <a:defRPr>
                <a:solidFill>
                  <a:schemeClr val="bg2"/>
                </a:solidFill>
              </a:defRPr>
            </a:lvl1pPr>
          </a:lstStyle>
          <a:p>
            <a:pPr lvl="0"/>
            <a:r>
              <a:rPr lang="en-PH" dirty="0"/>
              <a:t> </a:t>
            </a:r>
          </a:p>
        </p:txBody>
      </p:sp>
      <p:sp>
        <p:nvSpPr>
          <p:cNvPr id="3" name="Text Placeholder 2">
            <a:extLst>
              <a:ext uri="{FF2B5EF4-FFF2-40B4-BE49-F238E27FC236}">
                <a16:creationId xmlns:a16="http://schemas.microsoft.com/office/drawing/2014/main" id="{1E9BE01A-89B6-4D14-8188-C8E32A7CE48A}"/>
              </a:ext>
            </a:extLst>
          </p:cNvPr>
          <p:cNvSpPr>
            <a:spLocks noGrp="1"/>
          </p:cNvSpPr>
          <p:nvPr>
            <p:ph type="body" sz="quarter" idx="38" hasCustomPrompt="1"/>
          </p:nvPr>
        </p:nvSpPr>
        <p:spPr>
          <a:xfrm>
            <a:off x="334963" y="2714625"/>
            <a:ext cx="3743325" cy="3240088"/>
          </a:xfrm>
          <a:solidFill>
            <a:schemeClr val="bg2"/>
          </a:solidFill>
        </p:spPr>
        <p:txBody>
          <a:bodyPr>
            <a:noAutofit/>
          </a:bodyPr>
          <a:lstStyle>
            <a:lvl1pPr marL="0" indent="0">
              <a:buNone/>
              <a:defRPr>
                <a:solidFill>
                  <a:schemeClr val="bg2"/>
                </a:solidFill>
              </a:defRPr>
            </a:lvl1pPr>
          </a:lstStyle>
          <a:p>
            <a:pPr lvl="0"/>
            <a:r>
              <a:rPr lang="en-PH" dirty="0"/>
              <a:t> </a:t>
            </a:r>
          </a:p>
        </p:txBody>
      </p:sp>
      <p:sp>
        <p:nvSpPr>
          <p:cNvPr id="9" name="Title 1">
            <a:extLst>
              <a:ext uri="{FF2B5EF4-FFF2-40B4-BE49-F238E27FC236}">
                <a16:creationId xmlns:a16="http://schemas.microsoft.com/office/drawing/2014/main" id="{1AF5D531-A881-4303-A29B-FE1C78327F7A}"/>
              </a:ext>
            </a:extLst>
          </p:cNvPr>
          <p:cNvSpPr>
            <a:spLocks noGrp="1"/>
          </p:cNvSpPr>
          <p:nvPr>
            <p:ph type="title" hasCustomPrompt="1"/>
          </p:nvPr>
        </p:nvSpPr>
        <p:spPr>
          <a:xfrm>
            <a:off x="348389" y="698383"/>
            <a:ext cx="5408384" cy="1440000"/>
          </a:xfrm>
        </p:spPr>
        <p:txBody>
          <a:bodyPr anchor="t">
            <a:noAutofit/>
          </a:bodyPr>
          <a:lstStyle>
            <a:lvl1pPr>
              <a:defRPr sz="4000"/>
            </a:lvl1pPr>
          </a:lstStyle>
          <a:p>
            <a:r>
              <a:rPr lang="en-US" dirty="0"/>
              <a:t>Add page title here</a:t>
            </a:r>
            <a:endParaRPr lang="en-PH" dirty="0"/>
          </a:p>
        </p:txBody>
      </p:sp>
      <p:pic>
        <p:nvPicPr>
          <p:cNvPr id="13" name="Graphic 12">
            <a:extLst>
              <a:ext uri="{FF2B5EF4-FFF2-40B4-BE49-F238E27FC236}">
                <a16:creationId xmlns:a16="http://schemas.microsoft.com/office/drawing/2014/main" id="{99B18DFA-418D-49C8-8EA8-59E36C59E8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9117" y="6344257"/>
            <a:ext cx="1281273" cy="216000"/>
          </a:xfrm>
          <a:prstGeom prst="rect">
            <a:avLst/>
          </a:prstGeom>
        </p:spPr>
      </p:pic>
      <p:sp>
        <p:nvSpPr>
          <p:cNvPr id="11" name="Subtitle 2">
            <a:extLst>
              <a:ext uri="{FF2B5EF4-FFF2-40B4-BE49-F238E27FC236}">
                <a16:creationId xmlns:a16="http://schemas.microsoft.com/office/drawing/2014/main" id="{7B8A622C-A11F-46E6-AC11-88F147327CD9}"/>
              </a:ext>
            </a:extLst>
          </p:cNvPr>
          <p:cNvSpPr>
            <a:spLocks noGrp="1"/>
          </p:cNvSpPr>
          <p:nvPr>
            <p:ph type="subTitle" idx="16" hasCustomPrompt="1"/>
          </p:nvPr>
        </p:nvSpPr>
        <p:spPr>
          <a:xfrm>
            <a:off x="341541" y="296863"/>
            <a:ext cx="5408384" cy="432000"/>
          </a:xfrm>
        </p:spPr>
        <p:txBody>
          <a:bodyPr>
            <a:noAutofit/>
          </a:bodyPr>
          <a:lstStyle>
            <a:lvl1pPr marL="0" indent="0" algn="l">
              <a:buNone/>
              <a:defRPr sz="1200" b="0" spc="3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A SUBTITLE HERE</a:t>
            </a:r>
            <a:endParaRPr lang="en-PH" dirty="0"/>
          </a:p>
        </p:txBody>
      </p:sp>
      <p:sp>
        <p:nvSpPr>
          <p:cNvPr id="5" name="Text Placeholder 4">
            <a:extLst>
              <a:ext uri="{FF2B5EF4-FFF2-40B4-BE49-F238E27FC236}">
                <a16:creationId xmlns:a16="http://schemas.microsoft.com/office/drawing/2014/main" id="{CD27A9DB-9011-4040-8CDF-F70CAD26A2BF}"/>
              </a:ext>
            </a:extLst>
          </p:cNvPr>
          <p:cNvSpPr>
            <a:spLocks noGrp="1"/>
          </p:cNvSpPr>
          <p:nvPr>
            <p:ph type="body" sz="quarter" idx="17" hasCustomPrompt="1"/>
          </p:nvPr>
        </p:nvSpPr>
        <p:spPr>
          <a:xfrm>
            <a:off x="485834" y="4396739"/>
            <a:ext cx="3420000" cy="1379855"/>
          </a:xfrm>
        </p:spPr>
        <p:txBody>
          <a:bodyPr anchor="b">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ut</a:t>
            </a:r>
            <a:r>
              <a:rPr lang="en-PH" dirty="0"/>
              <a:t> labore et dolore magna </a:t>
            </a:r>
            <a:r>
              <a:rPr lang="en-PH" dirty="0" err="1"/>
              <a:t>aliqua</a:t>
            </a:r>
            <a:r>
              <a:rPr lang="en-PH" dirty="0"/>
              <a:t>.</a:t>
            </a:r>
          </a:p>
        </p:txBody>
      </p:sp>
      <p:sp>
        <p:nvSpPr>
          <p:cNvPr id="15" name="Picture Placeholder 3">
            <a:extLst>
              <a:ext uri="{FF2B5EF4-FFF2-40B4-BE49-F238E27FC236}">
                <a16:creationId xmlns:a16="http://schemas.microsoft.com/office/drawing/2014/main" id="{9E087C18-EBC5-4F35-8B08-9481075D7F0F}"/>
              </a:ext>
            </a:extLst>
          </p:cNvPr>
          <p:cNvSpPr>
            <a:spLocks noGrp="1"/>
          </p:cNvSpPr>
          <p:nvPr>
            <p:ph type="pic" sz="quarter" idx="31" hasCustomPrompt="1"/>
          </p:nvPr>
        </p:nvSpPr>
        <p:spPr>
          <a:xfrm>
            <a:off x="554635" y="2903483"/>
            <a:ext cx="576000" cy="576000"/>
          </a:xfrm>
        </p:spPr>
        <p:txBody>
          <a:bodyPr anchor="ctr">
            <a:noAutofit/>
          </a:bodyPr>
          <a:lstStyle>
            <a:lvl1pPr marL="0" indent="0" algn="ctr">
              <a:buNone/>
              <a:defRPr/>
            </a:lvl1pPr>
          </a:lstStyle>
          <a:p>
            <a:r>
              <a:rPr lang="en-PH" dirty="0"/>
              <a:t>Icon</a:t>
            </a:r>
          </a:p>
        </p:txBody>
      </p:sp>
      <p:sp>
        <p:nvSpPr>
          <p:cNvPr id="24" name="Text Placeholder 4">
            <a:extLst>
              <a:ext uri="{FF2B5EF4-FFF2-40B4-BE49-F238E27FC236}">
                <a16:creationId xmlns:a16="http://schemas.microsoft.com/office/drawing/2014/main" id="{B5104C8F-73CE-4C5F-8C4F-50CB1909C4B0}"/>
              </a:ext>
            </a:extLst>
          </p:cNvPr>
          <p:cNvSpPr>
            <a:spLocks noGrp="1"/>
          </p:cNvSpPr>
          <p:nvPr>
            <p:ph type="body" sz="quarter" idx="32" hasCustomPrompt="1"/>
          </p:nvPr>
        </p:nvSpPr>
        <p:spPr>
          <a:xfrm>
            <a:off x="4374871" y="4396739"/>
            <a:ext cx="3420000" cy="1379855"/>
          </a:xfrm>
        </p:spPr>
        <p:txBody>
          <a:bodyPr anchor="b">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ut</a:t>
            </a:r>
            <a:r>
              <a:rPr lang="en-PH" dirty="0"/>
              <a:t> labore et dolore magna </a:t>
            </a:r>
            <a:r>
              <a:rPr lang="en-PH" dirty="0" err="1"/>
              <a:t>aliqua</a:t>
            </a:r>
            <a:r>
              <a:rPr lang="en-PH" dirty="0"/>
              <a:t>.</a:t>
            </a:r>
          </a:p>
        </p:txBody>
      </p:sp>
      <p:sp>
        <p:nvSpPr>
          <p:cNvPr id="25" name="Picture Placeholder 3">
            <a:extLst>
              <a:ext uri="{FF2B5EF4-FFF2-40B4-BE49-F238E27FC236}">
                <a16:creationId xmlns:a16="http://schemas.microsoft.com/office/drawing/2014/main" id="{8C2054E5-1684-4BFE-B9D3-6D5DBDD2C230}"/>
              </a:ext>
            </a:extLst>
          </p:cNvPr>
          <p:cNvSpPr>
            <a:spLocks noGrp="1"/>
          </p:cNvSpPr>
          <p:nvPr>
            <p:ph type="pic" sz="quarter" idx="33" hasCustomPrompt="1"/>
          </p:nvPr>
        </p:nvSpPr>
        <p:spPr>
          <a:xfrm>
            <a:off x="4443672" y="2903483"/>
            <a:ext cx="576000" cy="576000"/>
          </a:xfrm>
        </p:spPr>
        <p:txBody>
          <a:bodyPr anchor="ctr">
            <a:noAutofit/>
          </a:bodyPr>
          <a:lstStyle>
            <a:lvl1pPr marL="0" indent="0" algn="ctr">
              <a:buNone/>
              <a:defRPr/>
            </a:lvl1pPr>
          </a:lstStyle>
          <a:p>
            <a:r>
              <a:rPr lang="en-PH" dirty="0"/>
              <a:t>Icon</a:t>
            </a:r>
          </a:p>
        </p:txBody>
      </p:sp>
      <p:sp>
        <p:nvSpPr>
          <p:cNvPr id="27" name="Text Placeholder 4">
            <a:extLst>
              <a:ext uri="{FF2B5EF4-FFF2-40B4-BE49-F238E27FC236}">
                <a16:creationId xmlns:a16="http://schemas.microsoft.com/office/drawing/2014/main" id="{7FA226B3-0D69-479C-B44C-3BFE0C4FC4C0}"/>
              </a:ext>
            </a:extLst>
          </p:cNvPr>
          <p:cNvSpPr>
            <a:spLocks noGrp="1"/>
          </p:cNvSpPr>
          <p:nvPr>
            <p:ph type="body" sz="quarter" idx="34" hasCustomPrompt="1"/>
          </p:nvPr>
        </p:nvSpPr>
        <p:spPr>
          <a:xfrm>
            <a:off x="8263909" y="4396739"/>
            <a:ext cx="3420000" cy="1379855"/>
          </a:xfrm>
        </p:spPr>
        <p:txBody>
          <a:bodyPr anchor="b">
            <a:noAutofit/>
          </a:bodyPr>
          <a:lstStyle>
            <a:lvl1pPr marL="0" indent="0">
              <a:buNone/>
              <a:defRPr/>
            </a:lvl1pPr>
          </a:lstStyle>
          <a:p>
            <a:pPr lvl="0"/>
            <a:r>
              <a:rPr lang="en-PH" dirty="0"/>
              <a:t>Body text goes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ut</a:t>
            </a:r>
            <a:r>
              <a:rPr lang="en-PH" dirty="0"/>
              <a:t> labore et dolore magna </a:t>
            </a:r>
            <a:r>
              <a:rPr lang="en-PH" dirty="0" err="1"/>
              <a:t>aliqua</a:t>
            </a:r>
            <a:r>
              <a:rPr lang="en-PH" dirty="0"/>
              <a:t>.</a:t>
            </a:r>
          </a:p>
        </p:txBody>
      </p:sp>
      <p:sp>
        <p:nvSpPr>
          <p:cNvPr id="28" name="Picture Placeholder 3">
            <a:extLst>
              <a:ext uri="{FF2B5EF4-FFF2-40B4-BE49-F238E27FC236}">
                <a16:creationId xmlns:a16="http://schemas.microsoft.com/office/drawing/2014/main" id="{78F09AE5-B48B-4FE1-8294-B11F6109932B}"/>
              </a:ext>
            </a:extLst>
          </p:cNvPr>
          <p:cNvSpPr>
            <a:spLocks noGrp="1"/>
          </p:cNvSpPr>
          <p:nvPr>
            <p:ph type="pic" sz="quarter" idx="35" hasCustomPrompt="1"/>
          </p:nvPr>
        </p:nvSpPr>
        <p:spPr>
          <a:xfrm>
            <a:off x="8332710" y="2903483"/>
            <a:ext cx="576000" cy="576000"/>
          </a:xfrm>
        </p:spPr>
        <p:txBody>
          <a:bodyPr anchor="ctr">
            <a:noAutofit/>
          </a:bodyPr>
          <a:lstStyle>
            <a:lvl1pPr marL="0" indent="0" algn="ctr">
              <a:buNone/>
              <a:defRPr/>
            </a:lvl1pPr>
          </a:lstStyle>
          <a:p>
            <a:r>
              <a:rPr lang="en-PH" dirty="0"/>
              <a:t>Icon</a:t>
            </a:r>
          </a:p>
        </p:txBody>
      </p:sp>
      <p:sp>
        <p:nvSpPr>
          <p:cNvPr id="29" name="Text Placeholder 3">
            <a:extLst>
              <a:ext uri="{FF2B5EF4-FFF2-40B4-BE49-F238E27FC236}">
                <a16:creationId xmlns:a16="http://schemas.microsoft.com/office/drawing/2014/main" id="{178B6F78-EA65-4AF5-A425-CB11423CF4F5}"/>
              </a:ext>
            </a:extLst>
          </p:cNvPr>
          <p:cNvSpPr>
            <a:spLocks noGrp="1"/>
          </p:cNvSpPr>
          <p:nvPr>
            <p:ph type="body" sz="half" idx="2"/>
          </p:nvPr>
        </p:nvSpPr>
        <p:spPr>
          <a:xfrm>
            <a:off x="485834" y="3582311"/>
            <a:ext cx="3420000" cy="432000"/>
          </a:xfrm>
        </p:spPr>
        <p:txBody>
          <a:bodyPr>
            <a:noAutofit/>
          </a:bodyPr>
          <a:lstStyle>
            <a:lvl1pPr marL="0" indent="0">
              <a:lnSpc>
                <a:spcPct val="90000"/>
              </a:lnSpc>
              <a:buNone/>
              <a:defRPr sz="24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0" name="Text Placeholder 3">
            <a:extLst>
              <a:ext uri="{FF2B5EF4-FFF2-40B4-BE49-F238E27FC236}">
                <a16:creationId xmlns:a16="http://schemas.microsoft.com/office/drawing/2014/main" id="{F88A34DC-653E-4B08-A4D8-A405C9B5E117}"/>
              </a:ext>
            </a:extLst>
          </p:cNvPr>
          <p:cNvSpPr>
            <a:spLocks noGrp="1"/>
          </p:cNvSpPr>
          <p:nvPr>
            <p:ph type="body" sz="half" idx="36"/>
          </p:nvPr>
        </p:nvSpPr>
        <p:spPr>
          <a:xfrm>
            <a:off x="4374871" y="3582311"/>
            <a:ext cx="3420000" cy="432000"/>
          </a:xfrm>
        </p:spPr>
        <p:txBody>
          <a:bodyPr>
            <a:noAutofit/>
          </a:bodyPr>
          <a:lstStyle>
            <a:lvl1pPr marL="0" indent="0">
              <a:lnSpc>
                <a:spcPct val="90000"/>
              </a:lnSpc>
              <a:buNone/>
              <a:defRPr sz="24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1" name="Text Placeholder 3">
            <a:extLst>
              <a:ext uri="{FF2B5EF4-FFF2-40B4-BE49-F238E27FC236}">
                <a16:creationId xmlns:a16="http://schemas.microsoft.com/office/drawing/2014/main" id="{ACBD8D5E-767E-4741-B52C-59645E82C93A}"/>
              </a:ext>
            </a:extLst>
          </p:cNvPr>
          <p:cNvSpPr>
            <a:spLocks noGrp="1"/>
          </p:cNvSpPr>
          <p:nvPr>
            <p:ph type="body" sz="half" idx="37"/>
          </p:nvPr>
        </p:nvSpPr>
        <p:spPr>
          <a:xfrm>
            <a:off x="8263909" y="3582311"/>
            <a:ext cx="3420000" cy="432000"/>
          </a:xfrm>
        </p:spPr>
        <p:txBody>
          <a:bodyPr>
            <a:noAutofit/>
          </a:bodyPr>
          <a:lstStyle>
            <a:lvl1pPr marL="0" indent="0">
              <a:lnSpc>
                <a:spcPct val="90000"/>
              </a:lnSpc>
              <a:buNone/>
              <a:defRPr sz="24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5">
            <a:extLst>
              <a:ext uri="{FF2B5EF4-FFF2-40B4-BE49-F238E27FC236}">
                <a16:creationId xmlns:a16="http://schemas.microsoft.com/office/drawing/2014/main" id="{85B93995-E408-1A1A-1B5C-C9981E496097}"/>
              </a:ext>
            </a:extLst>
          </p:cNvPr>
          <p:cNvSpPr>
            <a:spLocks noGrp="1"/>
          </p:cNvSpPr>
          <p:nvPr>
            <p:ph type="sldNum" sz="quarter" idx="12"/>
          </p:nvPr>
        </p:nvSpPr>
        <p:spPr>
          <a:xfrm>
            <a:off x="341610" y="6305383"/>
            <a:ext cx="432000" cy="307777"/>
          </a:xfrm>
          <a:prstGeom prst="rect">
            <a:avLst/>
          </a:prstGeom>
        </p:spPr>
        <p:txBody>
          <a:bodyPr>
            <a:noAutofit/>
          </a:bodyPr>
          <a:lstStyle>
            <a:lvl1pPr>
              <a:defRPr sz="1400" b="1">
                <a:solidFill>
                  <a:schemeClr val="tx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2649176248"/>
      </p:ext>
    </p:extLst>
  </p:cSld>
  <p:clrMapOvr>
    <a:masterClrMapping/>
  </p:clrMapOvr>
  <p:hf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slideLayout" Target="../slideLayouts/slideLayout76.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41" Type="http://schemas.openxmlformats.org/officeDocument/2006/relationships/theme" Target="../theme/theme2.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40" Type="http://schemas.openxmlformats.org/officeDocument/2006/relationships/slideLayout" Target="../slideLayouts/slideLayout77.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8" Type="http://schemas.openxmlformats.org/officeDocument/2006/relationships/slideLayout" Target="../slideLayouts/slideLayout45.xml"/><Relationship Id="rId3" Type="http://schemas.openxmlformats.org/officeDocument/2006/relationships/slideLayout" Target="../slideLayouts/slideLayout40.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EE4662-2D3D-491D-B0BC-897679F53403}"/>
              </a:ext>
            </a:extLst>
          </p:cNvPr>
          <p:cNvSpPr>
            <a:spLocks noGrp="1"/>
          </p:cNvSpPr>
          <p:nvPr>
            <p:ph type="title"/>
          </p:nvPr>
        </p:nvSpPr>
        <p:spPr>
          <a:xfrm>
            <a:off x="341610" y="296864"/>
            <a:ext cx="11515428" cy="972000"/>
          </a:xfrm>
          <a:prstGeom prst="rect">
            <a:avLst/>
          </a:prstGeom>
        </p:spPr>
        <p:txBody>
          <a:bodyPr vert="horz" lIns="91440" tIns="45720" rIns="91440" bIns="45720" rtlCol="0" anchor="ctr">
            <a:noAutofit/>
          </a:bodyPr>
          <a:lstStyle/>
          <a:p>
            <a:r>
              <a:rPr lang="en-US" dirty="0"/>
              <a:t>Click to edit Master title style</a:t>
            </a:r>
            <a:endParaRPr lang="en-PH" dirty="0"/>
          </a:p>
        </p:txBody>
      </p:sp>
      <p:sp>
        <p:nvSpPr>
          <p:cNvPr id="3" name="Text Placeholder 2">
            <a:extLst>
              <a:ext uri="{FF2B5EF4-FFF2-40B4-BE49-F238E27FC236}">
                <a16:creationId xmlns:a16="http://schemas.microsoft.com/office/drawing/2014/main" id="{4BD6B2E6-33DE-4848-BB5B-75AA44B7C841}"/>
              </a:ext>
            </a:extLst>
          </p:cNvPr>
          <p:cNvSpPr>
            <a:spLocks noGrp="1"/>
          </p:cNvSpPr>
          <p:nvPr>
            <p:ph type="body" idx="1"/>
          </p:nvPr>
        </p:nvSpPr>
        <p:spPr>
          <a:xfrm>
            <a:off x="341610" y="1825625"/>
            <a:ext cx="11515428"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5" name="Slide Number Placeholder 5">
            <a:extLst>
              <a:ext uri="{FF2B5EF4-FFF2-40B4-BE49-F238E27FC236}">
                <a16:creationId xmlns:a16="http://schemas.microsoft.com/office/drawing/2014/main" id="{AA8EEE79-7204-E045-B4CA-3FDCDBAD9751}"/>
              </a:ext>
            </a:extLst>
          </p:cNvPr>
          <p:cNvSpPr>
            <a:spLocks noGrp="1"/>
          </p:cNvSpPr>
          <p:nvPr>
            <p:ph type="sldNum" sz="quarter" idx="4"/>
          </p:nvPr>
        </p:nvSpPr>
        <p:spPr>
          <a:xfrm>
            <a:off x="341610" y="6305383"/>
            <a:ext cx="432000" cy="307777"/>
          </a:xfrm>
          <a:prstGeom prst="rect">
            <a:avLst/>
          </a:prstGeom>
        </p:spPr>
        <p:txBody>
          <a:bodyPr>
            <a:noAutofit/>
          </a:bodyPr>
          <a:lstStyle>
            <a:lvl1pPr>
              <a:defRPr sz="1400" b="1">
                <a:solidFill>
                  <a:schemeClr val="tx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2795605469"/>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88" r:id="rId3"/>
    <p:sldLayoutId id="2147483789" r:id="rId4"/>
    <p:sldLayoutId id="2147483665" r:id="rId5"/>
    <p:sldLayoutId id="2147483669" r:id="rId6"/>
    <p:sldLayoutId id="2147483650" r:id="rId7"/>
    <p:sldLayoutId id="2147483652" r:id="rId8"/>
    <p:sldLayoutId id="2147483671" r:id="rId9"/>
    <p:sldLayoutId id="2147483672" r:id="rId10"/>
    <p:sldLayoutId id="2147483744" r:id="rId11"/>
    <p:sldLayoutId id="2147483675" r:id="rId12"/>
    <p:sldLayoutId id="2147483790" r:id="rId13"/>
    <p:sldLayoutId id="2147483653" r:id="rId14"/>
    <p:sldLayoutId id="2147483787" r:id="rId15"/>
    <p:sldLayoutId id="2147483656" r:id="rId16"/>
    <p:sldLayoutId id="2147483657" r:id="rId17"/>
    <p:sldLayoutId id="2147483676" r:id="rId18"/>
    <p:sldLayoutId id="2147483677" r:id="rId19"/>
    <p:sldLayoutId id="2147483678" r:id="rId20"/>
    <p:sldLayoutId id="2147483679" r:id="rId21"/>
    <p:sldLayoutId id="2147483673" r:id="rId22"/>
    <p:sldLayoutId id="2147483743" r:id="rId23"/>
    <p:sldLayoutId id="2147483742" r:id="rId24"/>
    <p:sldLayoutId id="2147483681" r:id="rId25"/>
    <p:sldLayoutId id="2147483691" r:id="rId26"/>
    <p:sldLayoutId id="2147483682" r:id="rId27"/>
    <p:sldLayoutId id="2147483683" r:id="rId28"/>
    <p:sldLayoutId id="2147483684" r:id="rId29"/>
    <p:sldLayoutId id="2147483685" r:id="rId30"/>
    <p:sldLayoutId id="2147483666" r:id="rId31"/>
    <p:sldLayoutId id="2147483692" r:id="rId32"/>
    <p:sldLayoutId id="2147483654" r:id="rId33"/>
    <p:sldLayoutId id="2147483655" r:id="rId34"/>
    <p:sldLayoutId id="2147483741" r:id="rId35"/>
    <p:sldLayoutId id="2147483686" r:id="rId36"/>
    <p:sldLayoutId id="2147483668" r:id="rId37"/>
  </p:sldLayoutIdLst>
  <p:hf sldNum="0" hdr="0" dt="0"/>
  <p:txStyles>
    <p:titleStyle>
      <a:lvl1pPr algn="l" defTabSz="914400" rtl="0" eaLnBrk="1" latinLnBrk="0" hangingPunct="1">
        <a:lnSpc>
          <a:spcPct val="90000"/>
        </a:lnSpc>
        <a:spcBef>
          <a:spcPct val="0"/>
        </a:spcBef>
        <a:buNone/>
        <a:defRPr sz="4000" kern="1200" spc="-150">
          <a:solidFill>
            <a:schemeClr val="tx2"/>
          </a:solidFill>
          <a:latin typeface="Maison Neue Ext Medium" panose="020B0605040000000000" pitchFamily="34"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400" kern="1200">
          <a:solidFill>
            <a:schemeClr val="bg1">
              <a:lumMod val="50000"/>
            </a:schemeClr>
          </a:solidFill>
          <a:latin typeface="Ones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bg1">
              <a:lumMod val="50000"/>
            </a:schemeClr>
          </a:solidFill>
          <a:latin typeface="Ones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bg1">
              <a:lumMod val="50000"/>
            </a:schemeClr>
          </a:solidFill>
          <a:latin typeface="Ones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bg1">
              <a:lumMod val="50000"/>
            </a:schemeClr>
          </a:solidFill>
          <a:latin typeface="Ones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bg1">
              <a:lumMod val="50000"/>
            </a:schemeClr>
          </a:solidFill>
          <a:latin typeface="Ones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11" userDrawn="1">
          <p15:clr>
            <a:srgbClr val="F26B43"/>
          </p15:clr>
        </p15:guide>
        <p15:guide id="4" pos="7469" userDrawn="1">
          <p15:clr>
            <a:srgbClr val="F26B43"/>
          </p15:clr>
        </p15:guide>
        <p15:guide id="5" orient="horz" pos="187" userDrawn="1">
          <p15:clr>
            <a:srgbClr val="F26B43"/>
          </p15:clr>
        </p15:guide>
        <p15:guide id="6" orient="horz" pos="413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EE4662-2D3D-491D-B0BC-897679F53403}"/>
              </a:ext>
            </a:extLst>
          </p:cNvPr>
          <p:cNvSpPr>
            <a:spLocks noGrp="1"/>
          </p:cNvSpPr>
          <p:nvPr>
            <p:ph type="title"/>
          </p:nvPr>
        </p:nvSpPr>
        <p:spPr>
          <a:xfrm>
            <a:off x="341610" y="296864"/>
            <a:ext cx="11515428" cy="972000"/>
          </a:xfrm>
          <a:prstGeom prst="rect">
            <a:avLst/>
          </a:prstGeom>
        </p:spPr>
        <p:txBody>
          <a:bodyPr vert="horz" lIns="91440" tIns="45720" rIns="91440" bIns="45720" rtlCol="0" anchor="ctr">
            <a:noAutofit/>
          </a:bodyPr>
          <a:lstStyle/>
          <a:p>
            <a:r>
              <a:rPr lang="en-US" dirty="0"/>
              <a:t>Click to edit Master title style</a:t>
            </a:r>
            <a:endParaRPr lang="en-PH" dirty="0"/>
          </a:p>
        </p:txBody>
      </p:sp>
      <p:sp>
        <p:nvSpPr>
          <p:cNvPr id="3" name="Text Placeholder 2">
            <a:extLst>
              <a:ext uri="{FF2B5EF4-FFF2-40B4-BE49-F238E27FC236}">
                <a16:creationId xmlns:a16="http://schemas.microsoft.com/office/drawing/2014/main" id="{4BD6B2E6-33DE-4848-BB5B-75AA44B7C841}"/>
              </a:ext>
            </a:extLst>
          </p:cNvPr>
          <p:cNvSpPr>
            <a:spLocks noGrp="1"/>
          </p:cNvSpPr>
          <p:nvPr>
            <p:ph type="body" idx="1"/>
          </p:nvPr>
        </p:nvSpPr>
        <p:spPr>
          <a:xfrm>
            <a:off x="341610" y="1825625"/>
            <a:ext cx="11515428"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Slide Number Placeholder 5">
            <a:extLst>
              <a:ext uri="{FF2B5EF4-FFF2-40B4-BE49-F238E27FC236}">
                <a16:creationId xmlns:a16="http://schemas.microsoft.com/office/drawing/2014/main" id="{AE099133-FFEE-3241-AFD8-175CCC366EB9}"/>
              </a:ext>
            </a:extLst>
          </p:cNvPr>
          <p:cNvSpPr>
            <a:spLocks noGrp="1"/>
          </p:cNvSpPr>
          <p:nvPr>
            <p:ph type="sldNum" sz="quarter" idx="4"/>
          </p:nvPr>
        </p:nvSpPr>
        <p:spPr>
          <a:xfrm>
            <a:off x="341610" y="6305383"/>
            <a:ext cx="432000" cy="307777"/>
          </a:xfrm>
          <a:prstGeom prst="rect">
            <a:avLst/>
          </a:prstGeom>
        </p:spPr>
        <p:txBody>
          <a:bodyPr>
            <a:noAutofit/>
          </a:bodyPr>
          <a:lstStyle>
            <a:lvl1pPr>
              <a:defRPr sz="1400" b="1">
                <a:solidFill>
                  <a:schemeClr val="bg1"/>
                </a:solidFill>
                <a:latin typeface="Onest" pitchFamily="2" charset="0"/>
              </a:defRPr>
            </a:lvl1pPr>
          </a:lstStyle>
          <a:p>
            <a:fld id="{9BFA39F1-2062-43D5-81E3-97BC02C2ACC3}" type="slidenum">
              <a:rPr lang="en-PH" smtClean="0"/>
              <a:pPr/>
              <a:t>‹#›</a:t>
            </a:fld>
            <a:endParaRPr lang="en-PH" dirty="0"/>
          </a:p>
        </p:txBody>
      </p:sp>
    </p:spTree>
    <p:extLst>
      <p:ext uri="{BB962C8B-B14F-4D97-AF65-F5344CB8AC3E}">
        <p14:creationId xmlns:p14="http://schemas.microsoft.com/office/powerpoint/2010/main" val="150004527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88"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 id="2147483768" r:id="rId23"/>
    <p:sldLayoutId id="2147483770" r:id="rId24"/>
    <p:sldLayoutId id="2147483772" r:id="rId25"/>
    <p:sldLayoutId id="2147483774" r:id="rId26"/>
    <p:sldLayoutId id="2147483796" r:id="rId27"/>
    <p:sldLayoutId id="2147483776" r:id="rId28"/>
    <p:sldLayoutId id="2147483778" r:id="rId29"/>
    <p:sldLayoutId id="2147483779" r:id="rId30"/>
    <p:sldLayoutId id="2147483780" r:id="rId31"/>
    <p:sldLayoutId id="2147483782" r:id="rId32"/>
    <p:sldLayoutId id="2147483783" r:id="rId33"/>
    <p:sldLayoutId id="2147483784" r:id="rId34"/>
    <p:sldLayoutId id="2147483785" r:id="rId35"/>
    <p:sldLayoutId id="2147483786" r:id="rId36"/>
    <p:sldLayoutId id="2147483791" r:id="rId37"/>
    <p:sldLayoutId id="2147483793" r:id="rId38"/>
    <p:sldLayoutId id="2147483792" r:id="rId39"/>
    <p:sldLayoutId id="2147483797" r:id="rId40"/>
  </p:sldLayoutIdLst>
  <p:hf sldNum="0" hdr="0" dt="0"/>
  <p:txStyles>
    <p:titleStyle>
      <a:lvl1pPr algn="l" defTabSz="914400" rtl="0" eaLnBrk="1" latinLnBrk="0" hangingPunct="1">
        <a:lnSpc>
          <a:spcPct val="90000"/>
        </a:lnSpc>
        <a:spcBef>
          <a:spcPct val="0"/>
        </a:spcBef>
        <a:buNone/>
        <a:defRPr sz="4000" kern="1200" spc="-150">
          <a:solidFill>
            <a:schemeClr val="bg1"/>
          </a:solidFill>
          <a:latin typeface="Maison Neue Ext Medium" panose="020B0605040000000000" pitchFamily="34"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400" kern="1200">
          <a:solidFill>
            <a:schemeClr val="tx2">
              <a:lumMod val="20000"/>
              <a:lumOff val="80000"/>
            </a:schemeClr>
          </a:solidFill>
          <a:latin typeface="Ones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2">
              <a:lumMod val="20000"/>
              <a:lumOff val="80000"/>
            </a:schemeClr>
          </a:solidFill>
          <a:latin typeface="Ones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2">
              <a:lumMod val="20000"/>
              <a:lumOff val="80000"/>
            </a:schemeClr>
          </a:solidFill>
          <a:latin typeface="Ones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2">
              <a:lumMod val="20000"/>
              <a:lumOff val="80000"/>
            </a:schemeClr>
          </a:solidFill>
          <a:latin typeface="Ones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2">
              <a:lumMod val="20000"/>
              <a:lumOff val="80000"/>
            </a:schemeClr>
          </a:solidFill>
          <a:latin typeface="Ones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11" userDrawn="1">
          <p15:clr>
            <a:srgbClr val="F26B43"/>
          </p15:clr>
        </p15:guide>
        <p15:guide id="4" pos="7469" userDrawn="1">
          <p15:clr>
            <a:srgbClr val="F26B43"/>
          </p15:clr>
        </p15:guide>
        <p15:guide id="5" orient="horz" pos="187" userDrawn="1">
          <p15:clr>
            <a:srgbClr val="F26B43"/>
          </p15:clr>
        </p15:guide>
        <p15:guide id="6" orient="horz" pos="413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7.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ipcc.ch/report/ar6/syr/figures/figure-2-3" TargetMode="Externa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hyperlink" Target="https://www.ipcc.ch/report/ar6/wg2/downloads/report/IPCC_AR6_WGII_FullReport.pdf" TargetMode="External"/><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7.png"/><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image" Target="../media/image31.png"/><Relationship Id="rId16" Type="http://schemas.openxmlformats.org/officeDocument/2006/relationships/image" Target="../media/image45.png"/><Relationship Id="rId1" Type="http://schemas.openxmlformats.org/officeDocument/2006/relationships/slideLayout" Target="../slideLayouts/slideLayout9.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D6AB18-1288-B923-5E0E-5CD23F5D94A1}"/>
              </a:ext>
            </a:extLst>
          </p:cNvPr>
          <p:cNvSpPr>
            <a:spLocks noGrp="1"/>
          </p:cNvSpPr>
          <p:nvPr>
            <p:ph type="ctrTitle"/>
          </p:nvPr>
        </p:nvSpPr>
        <p:spPr>
          <a:xfrm>
            <a:off x="341098" y="2140690"/>
            <a:ext cx="10982431" cy="2723323"/>
          </a:xfrm>
        </p:spPr>
        <p:txBody>
          <a:bodyPr/>
          <a:lstStyle/>
          <a:p>
            <a:r>
              <a:rPr lang="en-US" dirty="0"/>
              <a:t>Climate Data and Catastrophe Modelling in Asia</a:t>
            </a:r>
          </a:p>
        </p:txBody>
      </p:sp>
      <p:pic>
        <p:nvPicPr>
          <p:cNvPr id="2" name="Picture 1">
            <a:extLst>
              <a:ext uri="{FF2B5EF4-FFF2-40B4-BE49-F238E27FC236}">
                <a16:creationId xmlns:a16="http://schemas.microsoft.com/office/drawing/2014/main" id="{8E19BFA3-7DD4-4A6A-3AE6-9966B0F8EC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099" y="749764"/>
            <a:ext cx="430566" cy="430566"/>
          </a:xfrm>
          <a:prstGeom prst="rect">
            <a:avLst/>
          </a:prstGeom>
        </p:spPr>
      </p:pic>
      <p:sp>
        <p:nvSpPr>
          <p:cNvPr id="7" name="Text Placeholder 6">
            <a:extLst>
              <a:ext uri="{FF2B5EF4-FFF2-40B4-BE49-F238E27FC236}">
                <a16:creationId xmlns:a16="http://schemas.microsoft.com/office/drawing/2014/main" id="{4CC7C144-0333-7699-2C34-FC9C901CC718}"/>
              </a:ext>
            </a:extLst>
          </p:cNvPr>
          <p:cNvSpPr>
            <a:spLocks noGrp="1"/>
          </p:cNvSpPr>
          <p:nvPr>
            <p:ph type="body" sz="quarter" idx="10"/>
          </p:nvPr>
        </p:nvSpPr>
        <p:spPr>
          <a:xfrm>
            <a:off x="341098" y="4673151"/>
            <a:ext cx="8642350" cy="1080000"/>
          </a:xfrm>
        </p:spPr>
        <p:txBody>
          <a:bodyPr/>
          <a:lstStyle/>
          <a:p>
            <a:r>
              <a:rPr lang="en-US" dirty="0"/>
              <a:t>March 24</a:t>
            </a:r>
            <a:r>
              <a:rPr lang="en-US" baseline="30000" dirty="0"/>
              <a:t>th</a:t>
            </a:r>
            <a:r>
              <a:rPr lang="en-US" dirty="0"/>
              <a:t>, 2026</a:t>
            </a:r>
          </a:p>
        </p:txBody>
      </p:sp>
    </p:spTree>
    <p:extLst>
      <p:ext uri="{BB962C8B-B14F-4D97-AF65-F5344CB8AC3E}">
        <p14:creationId xmlns:p14="http://schemas.microsoft.com/office/powerpoint/2010/main" val="312646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8F641-9044-8DDF-9114-62E3DD5FB0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2CC77C-1B09-1BDD-0334-705A49FF7750}"/>
              </a:ext>
            </a:extLst>
          </p:cNvPr>
          <p:cNvSpPr>
            <a:spLocks noGrp="1"/>
          </p:cNvSpPr>
          <p:nvPr>
            <p:ph type="title"/>
          </p:nvPr>
        </p:nvSpPr>
        <p:spPr/>
        <p:txBody>
          <a:bodyPr/>
          <a:lstStyle/>
          <a:p>
            <a:r>
              <a:rPr lang="en-US" dirty="0"/>
              <a:t>Climate Change in Cat Models</a:t>
            </a:r>
          </a:p>
        </p:txBody>
      </p:sp>
      <p:sp>
        <p:nvSpPr>
          <p:cNvPr id="3" name="Text Placeholder 2">
            <a:extLst>
              <a:ext uri="{FF2B5EF4-FFF2-40B4-BE49-F238E27FC236}">
                <a16:creationId xmlns:a16="http://schemas.microsoft.com/office/drawing/2014/main" id="{F899D156-8F29-6477-6B82-EDF27B9A0246}"/>
              </a:ext>
            </a:extLst>
          </p:cNvPr>
          <p:cNvSpPr>
            <a:spLocks noGrp="1"/>
          </p:cNvSpPr>
          <p:nvPr>
            <p:ph type="body" idx="1"/>
          </p:nvPr>
        </p:nvSpPr>
        <p:spPr/>
        <p:txBody>
          <a:bodyPr/>
          <a:lstStyle/>
          <a:p>
            <a:r>
              <a:rPr lang="en-US" dirty="0"/>
              <a:t>What Data is used and how can it be used?</a:t>
            </a:r>
          </a:p>
        </p:txBody>
      </p:sp>
      <p:sp>
        <p:nvSpPr>
          <p:cNvPr id="4" name="Text Placeholder 3">
            <a:extLst>
              <a:ext uri="{FF2B5EF4-FFF2-40B4-BE49-F238E27FC236}">
                <a16:creationId xmlns:a16="http://schemas.microsoft.com/office/drawing/2014/main" id="{F2D8CFF5-0B55-E854-2EAC-401DC2A3CB7E}"/>
              </a:ext>
            </a:extLst>
          </p:cNvPr>
          <p:cNvSpPr>
            <a:spLocks noGrp="1"/>
          </p:cNvSpPr>
          <p:nvPr>
            <p:ph type="body" sz="quarter" idx="14"/>
          </p:nvPr>
        </p:nvSpPr>
        <p:spPr/>
        <p:txBody>
          <a:bodyPr/>
          <a:lstStyle/>
          <a:p>
            <a:r>
              <a:rPr lang="en-US" dirty="0"/>
              <a:t>03</a:t>
            </a:r>
          </a:p>
        </p:txBody>
      </p:sp>
      <p:sp>
        <p:nvSpPr>
          <p:cNvPr id="5" name="Slide Number Placeholder 4">
            <a:extLst>
              <a:ext uri="{FF2B5EF4-FFF2-40B4-BE49-F238E27FC236}">
                <a16:creationId xmlns:a16="http://schemas.microsoft.com/office/drawing/2014/main" id="{B97521A9-6DA0-81FF-B633-71E2F264C70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9F1-2062-43D5-81E3-97BC02C2ACC3}" type="slidenum">
              <a:rPr kumimoji="0" lang="en-PH" sz="1400" b="1" i="0" u="none" strike="noStrike" kern="1200" cap="none" spc="0" normalizeH="0" baseline="0" noProof="0" smtClean="0">
                <a:ln>
                  <a:noFill/>
                </a:ln>
                <a:solidFill>
                  <a:prstClr val="white"/>
                </a:solidFill>
                <a:effectLst/>
                <a:uLnTx/>
                <a:uFillTx/>
                <a:latin typeface="Onest"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PH" sz="1400" b="1" i="0" u="none" strike="noStrike" kern="1200" cap="none" spc="0" normalizeH="0" baseline="0" noProof="0" dirty="0">
              <a:ln>
                <a:noFill/>
              </a:ln>
              <a:solidFill>
                <a:prstClr val="white"/>
              </a:solidFill>
              <a:effectLst/>
              <a:uLnTx/>
              <a:uFillTx/>
              <a:latin typeface="Onest" pitchFamily="2" charset="0"/>
              <a:ea typeface="+mn-ea"/>
              <a:cs typeface="+mn-cs"/>
            </a:endParaRPr>
          </a:p>
        </p:txBody>
      </p:sp>
    </p:spTree>
    <p:extLst>
      <p:ext uri="{BB962C8B-B14F-4D97-AF65-F5344CB8AC3E}">
        <p14:creationId xmlns:p14="http://schemas.microsoft.com/office/powerpoint/2010/main" val="1766311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DD80FA-3539-4DAE-9441-D093CF14E732}"/>
              </a:ext>
            </a:extLst>
          </p:cNvPr>
          <p:cNvSpPr>
            <a:spLocks noGrp="1"/>
          </p:cNvSpPr>
          <p:nvPr>
            <p:ph type="title"/>
          </p:nvPr>
        </p:nvSpPr>
        <p:spPr>
          <a:xfrm>
            <a:off x="341539" y="700303"/>
            <a:ext cx="6878803" cy="1207006"/>
          </a:xfrm>
        </p:spPr>
        <p:txBody>
          <a:bodyPr/>
          <a:lstStyle/>
          <a:p>
            <a:r>
              <a:rPr lang="en-US" dirty="0"/>
              <a:t>What Data is used and how can it be used? </a:t>
            </a:r>
          </a:p>
        </p:txBody>
      </p:sp>
      <p:sp>
        <p:nvSpPr>
          <p:cNvPr id="5" name="Subtitle 4">
            <a:extLst>
              <a:ext uri="{FF2B5EF4-FFF2-40B4-BE49-F238E27FC236}">
                <a16:creationId xmlns:a16="http://schemas.microsoft.com/office/drawing/2014/main" id="{83AFA41B-6544-A8C7-CBC9-997A938C38C5}"/>
              </a:ext>
            </a:extLst>
          </p:cNvPr>
          <p:cNvSpPr>
            <a:spLocks noGrp="1"/>
          </p:cNvSpPr>
          <p:nvPr>
            <p:ph type="subTitle" idx="16"/>
          </p:nvPr>
        </p:nvSpPr>
        <p:spPr/>
        <p:txBody>
          <a:bodyPr/>
          <a:lstStyle/>
          <a:p>
            <a:r>
              <a:rPr lang="en-US" dirty="0"/>
              <a:t>Climate Change in Cat Models</a:t>
            </a:r>
          </a:p>
        </p:txBody>
      </p:sp>
      <p:sp>
        <p:nvSpPr>
          <p:cNvPr id="7" name="Slide Number Placeholder 6">
            <a:extLst>
              <a:ext uri="{FF2B5EF4-FFF2-40B4-BE49-F238E27FC236}">
                <a16:creationId xmlns:a16="http://schemas.microsoft.com/office/drawing/2014/main" id="{DDE2D475-9E26-0A38-05BC-8587A682E578}"/>
              </a:ext>
            </a:extLst>
          </p:cNvPr>
          <p:cNvSpPr>
            <a:spLocks noGrp="1"/>
          </p:cNvSpPr>
          <p:nvPr>
            <p:ph type="sldNum" sz="quarter" idx="12"/>
          </p:nvPr>
        </p:nvSpPr>
        <p:spPr/>
        <p:txBody>
          <a:bodyPr/>
          <a:lstStyle/>
          <a:p>
            <a:fld id="{9BFA39F1-2062-43D5-81E3-97BC02C2ACC3}" type="slidenum">
              <a:rPr lang="en-PH" smtClean="0"/>
              <a:pPr/>
              <a:t>11</a:t>
            </a:fld>
            <a:endParaRPr lang="en-PH" dirty="0"/>
          </a:p>
        </p:txBody>
      </p:sp>
      <p:pic>
        <p:nvPicPr>
          <p:cNvPr id="9" name="Picture 8">
            <a:extLst>
              <a:ext uri="{FF2B5EF4-FFF2-40B4-BE49-F238E27FC236}">
                <a16:creationId xmlns:a16="http://schemas.microsoft.com/office/drawing/2014/main" id="{FD576020-41FF-0B67-5844-A463F01EAC16}"/>
              </a:ext>
            </a:extLst>
          </p:cNvPr>
          <p:cNvPicPr>
            <a:picLocks noChangeAspect="1"/>
          </p:cNvPicPr>
          <p:nvPr/>
        </p:nvPicPr>
        <p:blipFill>
          <a:blip r:embed="rId2"/>
          <a:stretch>
            <a:fillRect/>
          </a:stretch>
        </p:blipFill>
        <p:spPr>
          <a:xfrm>
            <a:off x="7432778" y="512863"/>
            <a:ext cx="3743225" cy="5620327"/>
          </a:xfrm>
          <a:prstGeom prst="rect">
            <a:avLst/>
          </a:prstGeom>
          <a:ln>
            <a:solidFill>
              <a:schemeClr val="tx1"/>
            </a:solidFill>
          </a:ln>
        </p:spPr>
      </p:pic>
      <p:pic>
        <p:nvPicPr>
          <p:cNvPr id="11" name="Picture 10">
            <a:extLst>
              <a:ext uri="{FF2B5EF4-FFF2-40B4-BE49-F238E27FC236}">
                <a16:creationId xmlns:a16="http://schemas.microsoft.com/office/drawing/2014/main" id="{0439C5DC-EB52-4E43-08B0-A903F6E5BBCD}"/>
              </a:ext>
            </a:extLst>
          </p:cNvPr>
          <p:cNvPicPr>
            <a:picLocks noChangeAspect="1"/>
          </p:cNvPicPr>
          <p:nvPr/>
        </p:nvPicPr>
        <p:blipFill>
          <a:blip r:embed="rId3"/>
          <a:stretch>
            <a:fillRect/>
          </a:stretch>
        </p:blipFill>
        <p:spPr>
          <a:xfrm>
            <a:off x="519755" y="2557727"/>
            <a:ext cx="3233280" cy="3575463"/>
          </a:xfrm>
          <a:prstGeom prst="rect">
            <a:avLst/>
          </a:prstGeom>
          <a:ln>
            <a:solidFill>
              <a:schemeClr val="tx1"/>
            </a:solidFill>
          </a:ln>
        </p:spPr>
      </p:pic>
      <p:pic>
        <p:nvPicPr>
          <p:cNvPr id="13" name="Picture 12">
            <a:extLst>
              <a:ext uri="{FF2B5EF4-FFF2-40B4-BE49-F238E27FC236}">
                <a16:creationId xmlns:a16="http://schemas.microsoft.com/office/drawing/2014/main" id="{6689A95E-C6F4-A911-EEF8-619B55A02353}"/>
              </a:ext>
            </a:extLst>
          </p:cNvPr>
          <p:cNvPicPr>
            <a:picLocks noChangeAspect="1"/>
          </p:cNvPicPr>
          <p:nvPr/>
        </p:nvPicPr>
        <p:blipFill>
          <a:blip r:embed="rId4"/>
          <a:stretch>
            <a:fillRect/>
          </a:stretch>
        </p:blipFill>
        <p:spPr>
          <a:xfrm>
            <a:off x="3965471" y="2392463"/>
            <a:ext cx="3254871" cy="3740727"/>
          </a:xfrm>
          <a:prstGeom prst="rect">
            <a:avLst/>
          </a:prstGeom>
          <a:ln>
            <a:solidFill>
              <a:schemeClr val="tx1"/>
            </a:solidFill>
          </a:ln>
        </p:spPr>
      </p:pic>
      <p:sp>
        <p:nvSpPr>
          <p:cNvPr id="14" name="Rectangle 13">
            <a:extLst>
              <a:ext uri="{FF2B5EF4-FFF2-40B4-BE49-F238E27FC236}">
                <a16:creationId xmlns:a16="http://schemas.microsoft.com/office/drawing/2014/main" id="{B7DD2EC8-1D9D-9FF1-91A4-2E096C349F52}"/>
              </a:ext>
            </a:extLst>
          </p:cNvPr>
          <p:cNvSpPr/>
          <p:nvPr/>
        </p:nvSpPr>
        <p:spPr>
          <a:xfrm>
            <a:off x="4387272" y="1501754"/>
            <a:ext cx="2660073" cy="811109"/>
          </a:xfrm>
          <a:prstGeom prst="rect">
            <a:avLst/>
          </a:prstGeom>
          <a:solidFill>
            <a:srgbClr val="2D9C6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Assessment Report 5    RCP Scenarios   </a:t>
            </a:r>
          </a:p>
        </p:txBody>
      </p:sp>
      <p:sp>
        <p:nvSpPr>
          <p:cNvPr id="15" name="TextBox 14">
            <a:extLst>
              <a:ext uri="{FF2B5EF4-FFF2-40B4-BE49-F238E27FC236}">
                <a16:creationId xmlns:a16="http://schemas.microsoft.com/office/drawing/2014/main" id="{C6D6B0A4-DB4B-CA89-DA84-873BA10605E3}"/>
              </a:ext>
            </a:extLst>
          </p:cNvPr>
          <p:cNvSpPr txBox="1"/>
          <p:nvPr/>
        </p:nvSpPr>
        <p:spPr>
          <a:xfrm>
            <a:off x="519755" y="2117102"/>
            <a:ext cx="3369684" cy="230832"/>
          </a:xfrm>
          <a:prstGeom prst="rect">
            <a:avLst/>
          </a:prstGeom>
          <a:noFill/>
        </p:spPr>
        <p:txBody>
          <a:bodyPr wrap="square" rtlCol="0">
            <a:spAutoFit/>
          </a:bodyPr>
          <a:lstStyle/>
          <a:p>
            <a:pPr algn="ctr"/>
            <a:r>
              <a:rPr lang="en-US" sz="900" dirty="0"/>
              <a:t>https://www.ipcc.ch/report/ar5/syr/synthesis-report/</a:t>
            </a:r>
          </a:p>
        </p:txBody>
      </p:sp>
    </p:spTree>
    <p:extLst>
      <p:ext uri="{BB962C8B-B14F-4D97-AF65-F5344CB8AC3E}">
        <p14:creationId xmlns:p14="http://schemas.microsoft.com/office/powerpoint/2010/main" val="124709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3442D-BA06-A3FF-82F8-D651FE9446A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1E222FF-F189-841A-6996-5867AFF9528E}"/>
              </a:ext>
            </a:extLst>
          </p:cNvPr>
          <p:cNvSpPr>
            <a:spLocks noGrp="1"/>
          </p:cNvSpPr>
          <p:nvPr>
            <p:ph type="title"/>
          </p:nvPr>
        </p:nvSpPr>
        <p:spPr>
          <a:xfrm>
            <a:off x="341539" y="700303"/>
            <a:ext cx="6878803" cy="1207006"/>
          </a:xfrm>
        </p:spPr>
        <p:txBody>
          <a:bodyPr/>
          <a:lstStyle/>
          <a:p>
            <a:r>
              <a:rPr lang="en-US" dirty="0"/>
              <a:t>What Data is used and how can it be used? </a:t>
            </a:r>
          </a:p>
        </p:txBody>
      </p:sp>
      <p:sp>
        <p:nvSpPr>
          <p:cNvPr id="5" name="Subtitle 4">
            <a:extLst>
              <a:ext uri="{FF2B5EF4-FFF2-40B4-BE49-F238E27FC236}">
                <a16:creationId xmlns:a16="http://schemas.microsoft.com/office/drawing/2014/main" id="{2C9C5DD6-12F7-799A-A1DD-45E0FE94474F}"/>
              </a:ext>
            </a:extLst>
          </p:cNvPr>
          <p:cNvSpPr>
            <a:spLocks noGrp="1"/>
          </p:cNvSpPr>
          <p:nvPr>
            <p:ph type="subTitle" idx="16"/>
          </p:nvPr>
        </p:nvSpPr>
        <p:spPr/>
        <p:txBody>
          <a:bodyPr/>
          <a:lstStyle/>
          <a:p>
            <a:r>
              <a:rPr lang="en-US" dirty="0"/>
              <a:t>Climate Change in Cat Models</a:t>
            </a:r>
          </a:p>
        </p:txBody>
      </p:sp>
      <p:sp>
        <p:nvSpPr>
          <p:cNvPr id="7" name="Slide Number Placeholder 6">
            <a:extLst>
              <a:ext uri="{FF2B5EF4-FFF2-40B4-BE49-F238E27FC236}">
                <a16:creationId xmlns:a16="http://schemas.microsoft.com/office/drawing/2014/main" id="{F49C65D8-7114-558F-F1FA-368B0528CED3}"/>
              </a:ext>
            </a:extLst>
          </p:cNvPr>
          <p:cNvSpPr>
            <a:spLocks noGrp="1"/>
          </p:cNvSpPr>
          <p:nvPr>
            <p:ph type="sldNum" sz="quarter" idx="12"/>
          </p:nvPr>
        </p:nvSpPr>
        <p:spPr/>
        <p:txBody>
          <a:bodyPr/>
          <a:lstStyle/>
          <a:p>
            <a:fld id="{9BFA39F1-2062-43D5-81E3-97BC02C2ACC3}" type="slidenum">
              <a:rPr lang="en-PH" smtClean="0"/>
              <a:pPr/>
              <a:t>12</a:t>
            </a:fld>
            <a:endParaRPr lang="en-PH" dirty="0"/>
          </a:p>
        </p:txBody>
      </p:sp>
      <p:sp>
        <p:nvSpPr>
          <p:cNvPr id="15" name="TextBox 14">
            <a:extLst>
              <a:ext uri="{FF2B5EF4-FFF2-40B4-BE49-F238E27FC236}">
                <a16:creationId xmlns:a16="http://schemas.microsoft.com/office/drawing/2014/main" id="{E91F83FD-A403-0F51-9D88-2B29BE4ECBDE}"/>
              </a:ext>
            </a:extLst>
          </p:cNvPr>
          <p:cNvSpPr txBox="1"/>
          <p:nvPr/>
        </p:nvSpPr>
        <p:spPr>
          <a:xfrm>
            <a:off x="519755" y="2117102"/>
            <a:ext cx="3369684" cy="230832"/>
          </a:xfrm>
          <a:prstGeom prst="rect">
            <a:avLst/>
          </a:prstGeom>
          <a:noFill/>
        </p:spPr>
        <p:txBody>
          <a:bodyPr wrap="square" rtlCol="0">
            <a:spAutoFit/>
          </a:bodyPr>
          <a:lstStyle/>
          <a:p>
            <a:pPr algn="ctr"/>
            <a:r>
              <a:rPr lang="en-US" sz="900" dirty="0"/>
              <a:t>https://www.ipcc.ch/report/ar6/syr/figures/</a:t>
            </a:r>
          </a:p>
        </p:txBody>
      </p:sp>
      <p:sp>
        <p:nvSpPr>
          <p:cNvPr id="2" name="Rectangle 1">
            <a:extLst>
              <a:ext uri="{FF2B5EF4-FFF2-40B4-BE49-F238E27FC236}">
                <a16:creationId xmlns:a16="http://schemas.microsoft.com/office/drawing/2014/main" id="{47F0FB71-5B8C-3592-1F19-1AB93B6C19ED}"/>
              </a:ext>
            </a:extLst>
          </p:cNvPr>
          <p:cNvSpPr/>
          <p:nvPr/>
        </p:nvSpPr>
        <p:spPr>
          <a:xfrm>
            <a:off x="4387272" y="1501754"/>
            <a:ext cx="2660073" cy="811109"/>
          </a:xfrm>
          <a:prstGeom prst="rect">
            <a:avLst/>
          </a:prstGeom>
          <a:solidFill>
            <a:srgbClr val="2D9C6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Assessment Report 6    SSP Scenarios   </a:t>
            </a:r>
          </a:p>
        </p:txBody>
      </p:sp>
      <p:pic>
        <p:nvPicPr>
          <p:cNvPr id="3" name="Picture 2">
            <a:extLst>
              <a:ext uri="{FF2B5EF4-FFF2-40B4-BE49-F238E27FC236}">
                <a16:creationId xmlns:a16="http://schemas.microsoft.com/office/drawing/2014/main" id="{FFCFBF94-8C6C-8761-2966-6B739F002160}"/>
              </a:ext>
            </a:extLst>
          </p:cNvPr>
          <p:cNvPicPr>
            <a:picLocks noChangeAspect="1"/>
          </p:cNvPicPr>
          <p:nvPr/>
        </p:nvPicPr>
        <p:blipFill>
          <a:blip r:embed="rId2"/>
          <a:stretch>
            <a:fillRect/>
          </a:stretch>
        </p:blipFill>
        <p:spPr>
          <a:xfrm>
            <a:off x="7345397" y="1045363"/>
            <a:ext cx="4554042" cy="5045942"/>
          </a:xfrm>
          <a:prstGeom prst="rect">
            <a:avLst/>
          </a:prstGeom>
          <a:ln>
            <a:solidFill>
              <a:schemeClr val="tx1"/>
            </a:solidFill>
          </a:ln>
        </p:spPr>
      </p:pic>
      <p:pic>
        <p:nvPicPr>
          <p:cNvPr id="6" name="Picture 5">
            <a:extLst>
              <a:ext uri="{FF2B5EF4-FFF2-40B4-BE49-F238E27FC236}">
                <a16:creationId xmlns:a16="http://schemas.microsoft.com/office/drawing/2014/main" id="{4F4AE589-9AEB-7F49-DE22-9F7E415243FA}"/>
              </a:ext>
            </a:extLst>
          </p:cNvPr>
          <p:cNvPicPr>
            <a:picLocks noChangeAspect="1"/>
          </p:cNvPicPr>
          <p:nvPr/>
        </p:nvPicPr>
        <p:blipFill>
          <a:blip r:embed="rId3"/>
          <a:stretch>
            <a:fillRect/>
          </a:stretch>
        </p:blipFill>
        <p:spPr>
          <a:xfrm>
            <a:off x="501401" y="2542977"/>
            <a:ext cx="3388038" cy="3548328"/>
          </a:xfrm>
          <a:prstGeom prst="rect">
            <a:avLst/>
          </a:prstGeom>
          <a:ln>
            <a:solidFill>
              <a:schemeClr val="tx1"/>
            </a:solidFill>
          </a:ln>
        </p:spPr>
      </p:pic>
      <p:pic>
        <p:nvPicPr>
          <p:cNvPr id="8" name="Picture 7">
            <a:extLst>
              <a:ext uri="{FF2B5EF4-FFF2-40B4-BE49-F238E27FC236}">
                <a16:creationId xmlns:a16="http://schemas.microsoft.com/office/drawing/2014/main" id="{6A64E151-DB64-7D03-ABC0-6C5291ABFB35}"/>
              </a:ext>
            </a:extLst>
          </p:cNvPr>
          <p:cNvPicPr>
            <a:picLocks noChangeAspect="1"/>
          </p:cNvPicPr>
          <p:nvPr/>
        </p:nvPicPr>
        <p:blipFill>
          <a:blip r:embed="rId4"/>
          <a:stretch>
            <a:fillRect/>
          </a:stretch>
        </p:blipFill>
        <p:spPr>
          <a:xfrm>
            <a:off x="4387272" y="2775450"/>
            <a:ext cx="2584719" cy="3315855"/>
          </a:xfrm>
          <a:prstGeom prst="rect">
            <a:avLst/>
          </a:prstGeom>
          <a:ln>
            <a:solidFill>
              <a:schemeClr val="tx1"/>
            </a:solidFill>
          </a:ln>
        </p:spPr>
      </p:pic>
    </p:spTree>
    <p:extLst>
      <p:ext uri="{BB962C8B-B14F-4D97-AF65-F5344CB8AC3E}">
        <p14:creationId xmlns:p14="http://schemas.microsoft.com/office/powerpoint/2010/main" val="311574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B0C90A-E50B-E370-D88B-C505DAECD4F9}"/>
              </a:ext>
            </a:extLst>
          </p:cNvPr>
          <p:cNvSpPr>
            <a:spLocks noGrp="1"/>
          </p:cNvSpPr>
          <p:nvPr>
            <p:ph type="body" sz="quarter" idx="52"/>
          </p:nvPr>
        </p:nvSpPr>
        <p:spPr/>
        <p:txBody>
          <a:bodyPr/>
          <a:lstStyle/>
          <a:p>
            <a:endParaRPr lang="en-US" dirty="0"/>
          </a:p>
        </p:txBody>
      </p:sp>
      <p:sp>
        <p:nvSpPr>
          <p:cNvPr id="3" name="Text Placeholder 2">
            <a:extLst>
              <a:ext uri="{FF2B5EF4-FFF2-40B4-BE49-F238E27FC236}">
                <a16:creationId xmlns:a16="http://schemas.microsoft.com/office/drawing/2014/main" id="{3FC771D0-852E-1E0A-04F7-095851E1F947}"/>
              </a:ext>
            </a:extLst>
          </p:cNvPr>
          <p:cNvSpPr>
            <a:spLocks noGrp="1"/>
          </p:cNvSpPr>
          <p:nvPr>
            <p:ph type="body" sz="quarter" idx="53"/>
          </p:nvPr>
        </p:nvSpPr>
        <p:spPr/>
        <p:txBody>
          <a:bodyPr/>
          <a:lstStyle/>
          <a:p>
            <a:endParaRPr lang="en-US" dirty="0"/>
          </a:p>
        </p:txBody>
      </p:sp>
      <p:sp>
        <p:nvSpPr>
          <p:cNvPr id="4" name="Text Placeholder 3">
            <a:extLst>
              <a:ext uri="{FF2B5EF4-FFF2-40B4-BE49-F238E27FC236}">
                <a16:creationId xmlns:a16="http://schemas.microsoft.com/office/drawing/2014/main" id="{519378C5-E670-C3BB-5C41-20E5B414F2FC}"/>
              </a:ext>
            </a:extLst>
          </p:cNvPr>
          <p:cNvSpPr>
            <a:spLocks noGrp="1"/>
          </p:cNvSpPr>
          <p:nvPr>
            <p:ph type="body" sz="quarter" idx="54"/>
          </p:nvPr>
        </p:nvSpPr>
        <p:spPr/>
        <p:txBody>
          <a:bodyPr/>
          <a:lstStyle/>
          <a:p>
            <a:endParaRPr lang="en-US" dirty="0"/>
          </a:p>
        </p:txBody>
      </p:sp>
      <p:sp>
        <p:nvSpPr>
          <p:cNvPr id="5" name="Text Placeholder 4">
            <a:extLst>
              <a:ext uri="{FF2B5EF4-FFF2-40B4-BE49-F238E27FC236}">
                <a16:creationId xmlns:a16="http://schemas.microsoft.com/office/drawing/2014/main" id="{44C585C4-5783-24B6-CC0E-2214AE930BA0}"/>
              </a:ext>
            </a:extLst>
          </p:cNvPr>
          <p:cNvSpPr>
            <a:spLocks noGrp="1"/>
          </p:cNvSpPr>
          <p:nvPr>
            <p:ph type="body" sz="quarter" idx="51"/>
          </p:nvPr>
        </p:nvSpPr>
        <p:spPr/>
        <p:txBody>
          <a:bodyPr/>
          <a:lstStyle/>
          <a:p>
            <a:endParaRPr lang="en-US" dirty="0"/>
          </a:p>
        </p:txBody>
      </p:sp>
      <p:sp>
        <p:nvSpPr>
          <p:cNvPr id="6" name="Text Placeholder 5">
            <a:extLst>
              <a:ext uri="{FF2B5EF4-FFF2-40B4-BE49-F238E27FC236}">
                <a16:creationId xmlns:a16="http://schemas.microsoft.com/office/drawing/2014/main" id="{17A332E5-E373-67BD-DAE0-D3B376A1EAD4}"/>
              </a:ext>
            </a:extLst>
          </p:cNvPr>
          <p:cNvSpPr>
            <a:spLocks noGrp="1"/>
          </p:cNvSpPr>
          <p:nvPr>
            <p:ph type="body" sz="quarter" idx="50"/>
          </p:nvPr>
        </p:nvSpPr>
        <p:spPr/>
        <p:txBody>
          <a:bodyPr/>
          <a:lstStyle/>
          <a:p>
            <a:endParaRPr lang="en-US" dirty="0"/>
          </a:p>
        </p:txBody>
      </p:sp>
      <p:sp>
        <p:nvSpPr>
          <p:cNvPr id="7" name="Text Placeholder 6">
            <a:extLst>
              <a:ext uri="{FF2B5EF4-FFF2-40B4-BE49-F238E27FC236}">
                <a16:creationId xmlns:a16="http://schemas.microsoft.com/office/drawing/2014/main" id="{33B4911C-3B17-E66C-92CF-E142D60D93F3}"/>
              </a:ext>
            </a:extLst>
          </p:cNvPr>
          <p:cNvSpPr>
            <a:spLocks noGrp="1"/>
          </p:cNvSpPr>
          <p:nvPr>
            <p:ph type="body" sz="quarter" idx="49"/>
          </p:nvPr>
        </p:nvSpPr>
        <p:spPr/>
        <p:txBody>
          <a:bodyPr/>
          <a:lstStyle/>
          <a:p>
            <a:endParaRPr lang="en-US" dirty="0"/>
          </a:p>
        </p:txBody>
      </p:sp>
      <p:sp>
        <p:nvSpPr>
          <p:cNvPr id="8" name="Text Placeholder 7">
            <a:extLst>
              <a:ext uri="{FF2B5EF4-FFF2-40B4-BE49-F238E27FC236}">
                <a16:creationId xmlns:a16="http://schemas.microsoft.com/office/drawing/2014/main" id="{34C0D9AF-B5C5-E1F6-7B49-5995CE5D3AC8}"/>
              </a:ext>
            </a:extLst>
          </p:cNvPr>
          <p:cNvSpPr>
            <a:spLocks noGrp="1"/>
          </p:cNvSpPr>
          <p:nvPr>
            <p:ph type="body" sz="quarter" idx="17"/>
          </p:nvPr>
        </p:nvSpPr>
        <p:spPr>
          <a:xfrm>
            <a:off x="1209733" y="2412785"/>
            <a:ext cx="2859797" cy="1151704"/>
          </a:xfrm>
        </p:spPr>
        <p:txBody>
          <a:bodyPr/>
          <a:lstStyle/>
          <a:p>
            <a:r>
              <a:rPr lang="en-US" dirty="0"/>
              <a:t>Precipitation changes are directly modeled within the climate models and inferred using canonical temperature to moisture equations.</a:t>
            </a:r>
          </a:p>
        </p:txBody>
      </p:sp>
      <p:pic>
        <p:nvPicPr>
          <p:cNvPr id="30" name="Picture Placeholder 29" descr="A blue waves on a white background&#10;&#10;AI-generated content may be incorrect.">
            <a:extLst>
              <a:ext uri="{FF2B5EF4-FFF2-40B4-BE49-F238E27FC236}">
                <a16:creationId xmlns:a16="http://schemas.microsoft.com/office/drawing/2014/main" id="{DFD4E997-B402-F1EF-5CC5-3D21B59D7507}"/>
              </a:ext>
            </a:extLst>
          </p:cNvPr>
          <p:cNvPicPr>
            <a:picLocks noGrp="1" noChangeAspect="1"/>
          </p:cNvPicPr>
          <p:nvPr>
            <p:ph type="pic" sz="quarter" idx="31"/>
          </p:nvPr>
        </p:nvPicPr>
        <p:blipFill>
          <a:blip r:embed="rId2">
            <a:extLst>
              <a:ext uri="{28A0092B-C50C-407E-A947-70E740481C1C}">
                <a14:useLocalDpi xmlns:a14="http://schemas.microsoft.com/office/drawing/2010/main" val="0"/>
              </a:ext>
            </a:extLst>
          </a:blip>
          <a:srcRect/>
          <a:stretch>
            <a:fillRect/>
          </a:stretch>
        </p:blipFill>
        <p:spPr/>
      </p:pic>
      <p:sp>
        <p:nvSpPr>
          <p:cNvPr id="10" name="Text Placeholder 9">
            <a:extLst>
              <a:ext uri="{FF2B5EF4-FFF2-40B4-BE49-F238E27FC236}">
                <a16:creationId xmlns:a16="http://schemas.microsoft.com/office/drawing/2014/main" id="{1F78D83C-B78F-57FE-8F93-1E65229DF052}"/>
              </a:ext>
            </a:extLst>
          </p:cNvPr>
          <p:cNvSpPr>
            <a:spLocks noGrp="1"/>
          </p:cNvSpPr>
          <p:nvPr>
            <p:ph type="body" sz="half" idx="32"/>
          </p:nvPr>
        </p:nvSpPr>
        <p:spPr/>
        <p:txBody>
          <a:bodyPr/>
          <a:lstStyle/>
          <a:p>
            <a:r>
              <a:rPr lang="en-US" dirty="0"/>
              <a:t>Inland Flood</a:t>
            </a:r>
          </a:p>
        </p:txBody>
      </p:sp>
      <p:sp>
        <p:nvSpPr>
          <p:cNvPr id="11" name="Title 10">
            <a:extLst>
              <a:ext uri="{FF2B5EF4-FFF2-40B4-BE49-F238E27FC236}">
                <a16:creationId xmlns:a16="http://schemas.microsoft.com/office/drawing/2014/main" id="{B9605B7B-C486-7B35-82C8-6D775D451480}"/>
              </a:ext>
            </a:extLst>
          </p:cNvPr>
          <p:cNvSpPr>
            <a:spLocks noGrp="1"/>
          </p:cNvSpPr>
          <p:nvPr>
            <p:ph type="title"/>
          </p:nvPr>
        </p:nvSpPr>
        <p:spPr/>
        <p:txBody>
          <a:bodyPr/>
          <a:lstStyle/>
          <a:p>
            <a:r>
              <a:rPr lang="en-US" dirty="0"/>
              <a:t>Climate Change and Nat-Cat Perils</a:t>
            </a:r>
          </a:p>
        </p:txBody>
      </p:sp>
      <p:sp>
        <p:nvSpPr>
          <p:cNvPr id="12" name="Subtitle 11">
            <a:extLst>
              <a:ext uri="{FF2B5EF4-FFF2-40B4-BE49-F238E27FC236}">
                <a16:creationId xmlns:a16="http://schemas.microsoft.com/office/drawing/2014/main" id="{F7F2100C-0DDA-56E6-5B97-38E3CB67A1CF}"/>
              </a:ext>
            </a:extLst>
          </p:cNvPr>
          <p:cNvSpPr>
            <a:spLocks noGrp="1"/>
          </p:cNvSpPr>
          <p:nvPr>
            <p:ph type="subTitle" idx="33"/>
          </p:nvPr>
        </p:nvSpPr>
        <p:spPr/>
        <p:txBody>
          <a:bodyPr/>
          <a:lstStyle/>
          <a:p>
            <a:r>
              <a:rPr lang="en-US" dirty="0"/>
              <a:t>Climate Change in Cat Models</a:t>
            </a:r>
          </a:p>
          <a:p>
            <a:endParaRPr lang="en-US" dirty="0"/>
          </a:p>
        </p:txBody>
      </p:sp>
      <p:sp>
        <p:nvSpPr>
          <p:cNvPr id="13" name="Text Placeholder 12">
            <a:extLst>
              <a:ext uri="{FF2B5EF4-FFF2-40B4-BE49-F238E27FC236}">
                <a16:creationId xmlns:a16="http://schemas.microsoft.com/office/drawing/2014/main" id="{E55D702D-8C3E-7B3B-2F27-2393CAF1FEBC}"/>
              </a:ext>
            </a:extLst>
          </p:cNvPr>
          <p:cNvSpPr>
            <a:spLocks noGrp="1"/>
          </p:cNvSpPr>
          <p:nvPr>
            <p:ph type="body" sz="quarter" idx="34"/>
          </p:nvPr>
        </p:nvSpPr>
        <p:spPr/>
        <p:txBody>
          <a:bodyPr/>
          <a:lstStyle/>
          <a:p>
            <a:r>
              <a:rPr lang="en-US" dirty="0"/>
              <a:t>There is low certainty in SCS and climate change relationships with a few exceptions for Straight Line Winds</a:t>
            </a:r>
          </a:p>
        </p:txBody>
      </p:sp>
      <p:pic>
        <p:nvPicPr>
          <p:cNvPr id="32" name="Picture Placeholder 31" descr="A cloud with lightnings and sun&#10;&#10;AI-generated content may be incorrect.">
            <a:extLst>
              <a:ext uri="{FF2B5EF4-FFF2-40B4-BE49-F238E27FC236}">
                <a16:creationId xmlns:a16="http://schemas.microsoft.com/office/drawing/2014/main" id="{34DA2FD2-C6A3-5243-A37C-8A86595A9AB7}"/>
              </a:ext>
            </a:extLst>
          </p:cNvPr>
          <p:cNvPicPr>
            <a:picLocks noGrp="1" noChangeAspect="1"/>
          </p:cNvPicPr>
          <p:nvPr>
            <p:ph type="pic" sz="quarter" idx="35"/>
          </p:nvPr>
        </p:nvPicPr>
        <p:blipFill>
          <a:blip r:embed="rId3">
            <a:extLst>
              <a:ext uri="{28A0092B-C50C-407E-A947-70E740481C1C}">
                <a14:useLocalDpi xmlns:a14="http://schemas.microsoft.com/office/drawing/2010/main" val="0"/>
              </a:ext>
            </a:extLst>
          </a:blip>
          <a:srcRect/>
          <a:stretch>
            <a:fillRect/>
          </a:stretch>
        </p:blipFill>
        <p:spPr/>
      </p:pic>
      <p:sp>
        <p:nvSpPr>
          <p:cNvPr id="15" name="Text Placeholder 14">
            <a:extLst>
              <a:ext uri="{FF2B5EF4-FFF2-40B4-BE49-F238E27FC236}">
                <a16:creationId xmlns:a16="http://schemas.microsoft.com/office/drawing/2014/main" id="{CD1D4568-F577-B4FC-C629-66B3B5A68179}"/>
              </a:ext>
            </a:extLst>
          </p:cNvPr>
          <p:cNvSpPr>
            <a:spLocks noGrp="1"/>
          </p:cNvSpPr>
          <p:nvPr>
            <p:ph type="body" sz="half" idx="36"/>
          </p:nvPr>
        </p:nvSpPr>
        <p:spPr/>
        <p:txBody>
          <a:bodyPr/>
          <a:lstStyle/>
          <a:p>
            <a:r>
              <a:rPr lang="en-US" dirty="0"/>
              <a:t>SCS</a:t>
            </a:r>
          </a:p>
        </p:txBody>
      </p:sp>
      <p:sp>
        <p:nvSpPr>
          <p:cNvPr id="16" name="Text Placeholder 15">
            <a:extLst>
              <a:ext uri="{FF2B5EF4-FFF2-40B4-BE49-F238E27FC236}">
                <a16:creationId xmlns:a16="http://schemas.microsoft.com/office/drawing/2014/main" id="{FA489BCF-0B5A-8500-26DC-00CAB36DF67A}"/>
              </a:ext>
            </a:extLst>
          </p:cNvPr>
          <p:cNvSpPr>
            <a:spLocks noGrp="1"/>
          </p:cNvSpPr>
          <p:nvPr>
            <p:ph type="body" sz="quarter" idx="37"/>
          </p:nvPr>
        </p:nvSpPr>
        <p:spPr/>
        <p:txBody>
          <a:bodyPr/>
          <a:lstStyle/>
          <a:p>
            <a:r>
              <a:rPr lang="en-US" dirty="0"/>
              <a:t>Changes in TC wind can be inferred from changes in temperature, wind patterns, and sea level rise.</a:t>
            </a:r>
          </a:p>
        </p:txBody>
      </p:sp>
      <p:pic>
        <p:nvPicPr>
          <p:cNvPr id="36" name="Picture Placeholder 35" descr="A blue circular logo with a white circle&#10;&#10;AI-generated content may be incorrect.">
            <a:extLst>
              <a:ext uri="{FF2B5EF4-FFF2-40B4-BE49-F238E27FC236}">
                <a16:creationId xmlns:a16="http://schemas.microsoft.com/office/drawing/2014/main" id="{3A68BD38-970C-0766-8FD2-4B1DB25BD267}"/>
              </a:ext>
            </a:extLst>
          </p:cNvPr>
          <p:cNvPicPr>
            <a:picLocks noGrp="1" noChangeAspect="1"/>
          </p:cNvPicPr>
          <p:nvPr>
            <p:ph type="pic" sz="quarter" idx="38"/>
          </p:nvPr>
        </p:nvPicPr>
        <p:blipFill>
          <a:blip r:embed="rId4">
            <a:extLst>
              <a:ext uri="{28A0092B-C50C-407E-A947-70E740481C1C}">
                <a14:useLocalDpi xmlns:a14="http://schemas.microsoft.com/office/drawing/2010/main" val="0"/>
              </a:ext>
            </a:extLst>
          </a:blip>
          <a:srcRect l="138" r="138"/>
          <a:stretch>
            <a:fillRect/>
          </a:stretch>
        </p:blipFill>
        <p:spPr/>
      </p:pic>
      <p:sp>
        <p:nvSpPr>
          <p:cNvPr id="18" name="Text Placeholder 17">
            <a:extLst>
              <a:ext uri="{FF2B5EF4-FFF2-40B4-BE49-F238E27FC236}">
                <a16:creationId xmlns:a16="http://schemas.microsoft.com/office/drawing/2014/main" id="{63A96232-4EBA-C0D7-E568-095A9D3AB258}"/>
              </a:ext>
            </a:extLst>
          </p:cNvPr>
          <p:cNvSpPr>
            <a:spLocks noGrp="1"/>
          </p:cNvSpPr>
          <p:nvPr>
            <p:ph type="body" sz="half" idx="39"/>
          </p:nvPr>
        </p:nvSpPr>
        <p:spPr/>
        <p:txBody>
          <a:bodyPr/>
          <a:lstStyle/>
          <a:p>
            <a:r>
              <a:rPr lang="en-US" dirty="0"/>
              <a:t>TC Wind</a:t>
            </a:r>
          </a:p>
        </p:txBody>
      </p:sp>
      <p:sp>
        <p:nvSpPr>
          <p:cNvPr id="19" name="Text Placeholder 18">
            <a:extLst>
              <a:ext uri="{FF2B5EF4-FFF2-40B4-BE49-F238E27FC236}">
                <a16:creationId xmlns:a16="http://schemas.microsoft.com/office/drawing/2014/main" id="{E25FB18B-924B-7FBD-346C-EEED455B1F12}"/>
              </a:ext>
            </a:extLst>
          </p:cNvPr>
          <p:cNvSpPr>
            <a:spLocks noGrp="1"/>
          </p:cNvSpPr>
          <p:nvPr>
            <p:ph type="body" sz="quarter" idx="40"/>
          </p:nvPr>
        </p:nvSpPr>
        <p:spPr/>
        <p:txBody>
          <a:bodyPr/>
          <a:lstStyle/>
          <a:p>
            <a:r>
              <a:rPr lang="en-US" dirty="0"/>
              <a:t>Wildfire is tied to changes in precipitation and increases in temperature, both of which are directly attainable from climate model output</a:t>
            </a:r>
          </a:p>
        </p:txBody>
      </p:sp>
      <p:pic>
        <p:nvPicPr>
          <p:cNvPr id="34" name="Picture Placeholder 33" descr="A yellow and orange flame&#10;&#10;AI-generated content may be incorrect.">
            <a:extLst>
              <a:ext uri="{FF2B5EF4-FFF2-40B4-BE49-F238E27FC236}">
                <a16:creationId xmlns:a16="http://schemas.microsoft.com/office/drawing/2014/main" id="{9DC973D2-5AE0-8746-FF57-EC3D57733D7F}"/>
              </a:ext>
            </a:extLst>
          </p:cNvPr>
          <p:cNvPicPr>
            <a:picLocks noGrp="1" noChangeAspect="1"/>
          </p:cNvPicPr>
          <p:nvPr>
            <p:ph type="pic" sz="quarter" idx="41"/>
          </p:nvPr>
        </p:nvPicPr>
        <p:blipFill>
          <a:blip r:embed="rId5">
            <a:extLst>
              <a:ext uri="{28A0092B-C50C-407E-A947-70E740481C1C}">
                <a14:useLocalDpi xmlns:a14="http://schemas.microsoft.com/office/drawing/2010/main" val="0"/>
              </a:ext>
            </a:extLst>
          </a:blip>
          <a:srcRect/>
          <a:stretch>
            <a:fillRect/>
          </a:stretch>
        </p:blipFill>
        <p:spPr/>
      </p:pic>
      <p:sp>
        <p:nvSpPr>
          <p:cNvPr id="21" name="Text Placeholder 20">
            <a:extLst>
              <a:ext uri="{FF2B5EF4-FFF2-40B4-BE49-F238E27FC236}">
                <a16:creationId xmlns:a16="http://schemas.microsoft.com/office/drawing/2014/main" id="{A1284D67-7E28-6017-8ED3-F2C0232473EE}"/>
              </a:ext>
            </a:extLst>
          </p:cNvPr>
          <p:cNvSpPr>
            <a:spLocks noGrp="1"/>
          </p:cNvSpPr>
          <p:nvPr>
            <p:ph type="body" sz="half" idx="42"/>
          </p:nvPr>
        </p:nvSpPr>
        <p:spPr/>
        <p:txBody>
          <a:bodyPr/>
          <a:lstStyle/>
          <a:p>
            <a:r>
              <a:rPr lang="en-US" dirty="0"/>
              <a:t>Wildfire</a:t>
            </a:r>
          </a:p>
        </p:txBody>
      </p:sp>
      <p:sp>
        <p:nvSpPr>
          <p:cNvPr id="22" name="Text Placeholder 21">
            <a:extLst>
              <a:ext uri="{FF2B5EF4-FFF2-40B4-BE49-F238E27FC236}">
                <a16:creationId xmlns:a16="http://schemas.microsoft.com/office/drawing/2014/main" id="{F32A20B5-B612-4E70-5303-7BD486468180}"/>
              </a:ext>
            </a:extLst>
          </p:cNvPr>
          <p:cNvSpPr>
            <a:spLocks noGrp="1"/>
          </p:cNvSpPr>
          <p:nvPr>
            <p:ph type="body" sz="quarter" idx="43"/>
          </p:nvPr>
        </p:nvSpPr>
        <p:spPr/>
        <p:txBody>
          <a:bodyPr/>
          <a:lstStyle/>
          <a:p>
            <a:r>
              <a:rPr lang="en-US" dirty="0"/>
              <a:t>Sea level rise is directly modeled in climate change models.</a:t>
            </a:r>
          </a:p>
        </p:txBody>
      </p:sp>
      <p:pic>
        <p:nvPicPr>
          <p:cNvPr id="40" name="Picture Placeholder 39">
            <a:extLst>
              <a:ext uri="{FF2B5EF4-FFF2-40B4-BE49-F238E27FC236}">
                <a16:creationId xmlns:a16="http://schemas.microsoft.com/office/drawing/2014/main" id="{8443DBDE-F1CE-D928-CB07-D901C5ED0315}"/>
              </a:ext>
            </a:extLst>
          </p:cNvPr>
          <p:cNvPicPr>
            <a:picLocks noGrp="1" noChangeAspect="1"/>
          </p:cNvPicPr>
          <p:nvPr>
            <p:ph type="pic" sz="quarter" idx="44"/>
          </p:nvPr>
        </p:nvPicPr>
        <p:blipFill>
          <a:blip r:embed="rId6"/>
          <a:srcRect t="526" b="526"/>
          <a:stretch>
            <a:fillRect/>
          </a:stretch>
        </p:blipFill>
        <p:spPr>
          <a:prstGeom prst="rect">
            <a:avLst/>
          </a:prstGeom>
        </p:spPr>
      </p:pic>
      <p:sp>
        <p:nvSpPr>
          <p:cNvPr id="24" name="Text Placeholder 23">
            <a:extLst>
              <a:ext uri="{FF2B5EF4-FFF2-40B4-BE49-F238E27FC236}">
                <a16:creationId xmlns:a16="http://schemas.microsoft.com/office/drawing/2014/main" id="{A7060193-5E4B-CA4C-12B3-37E106E5473A}"/>
              </a:ext>
            </a:extLst>
          </p:cNvPr>
          <p:cNvSpPr>
            <a:spLocks noGrp="1"/>
          </p:cNvSpPr>
          <p:nvPr>
            <p:ph type="body" sz="half" idx="45"/>
          </p:nvPr>
        </p:nvSpPr>
        <p:spPr/>
        <p:txBody>
          <a:bodyPr/>
          <a:lstStyle/>
          <a:p>
            <a:r>
              <a:rPr lang="en-US" dirty="0"/>
              <a:t>TC Surge</a:t>
            </a:r>
          </a:p>
        </p:txBody>
      </p:sp>
      <p:sp>
        <p:nvSpPr>
          <p:cNvPr id="25" name="Text Placeholder 24">
            <a:extLst>
              <a:ext uri="{FF2B5EF4-FFF2-40B4-BE49-F238E27FC236}">
                <a16:creationId xmlns:a16="http://schemas.microsoft.com/office/drawing/2014/main" id="{8FD2BA91-D903-53BC-5BBB-7F39069F5F18}"/>
              </a:ext>
            </a:extLst>
          </p:cNvPr>
          <p:cNvSpPr>
            <a:spLocks noGrp="1"/>
          </p:cNvSpPr>
          <p:nvPr>
            <p:ph type="body" sz="quarter" idx="46"/>
          </p:nvPr>
        </p:nvSpPr>
        <p:spPr/>
        <p:txBody>
          <a:bodyPr/>
          <a:lstStyle/>
          <a:p>
            <a:r>
              <a:rPr lang="en-US" dirty="0"/>
              <a:t>There is low certainty in winter storm and climate change relationships.</a:t>
            </a:r>
          </a:p>
        </p:txBody>
      </p:sp>
      <p:sp>
        <p:nvSpPr>
          <p:cNvPr id="27" name="Text Placeholder 26">
            <a:extLst>
              <a:ext uri="{FF2B5EF4-FFF2-40B4-BE49-F238E27FC236}">
                <a16:creationId xmlns:a16="http://schemas.microsoft.com/office/drawing/2014/main" id="{9FE99FF3-A4D0-6F95-B15A-AE0D7EC8D813}"/>
              </a:ext>
            </a:extLst>
          </p:cNvPr>
          <p:cNvSpPr>
            <a:spLocks noGrp="1"/>
          </p:cNvSpPr>
          <p:nvPr>
            <p:ph type="body" sz="half" idx="48"/>
          </p:nvPr>
        </p:nvSpPr>
        <p:spPr/>
        <p:txBody>
          <a:bodyPr/>
          <a:lstStyle/>
          <a:p>
            <a:r>
              <a:rPr lang="en-US" dirty="0"/>
              <a:t>Winter Storm</a:t>
            </a:r>
          </a:p>
        </p:txBody>
      </p:sp>
      <p:sp>
        <p:nvSpPr>
          <p:cNvPr id="28" name="Slide Number Placeholder 27">
            <a:extLst>
              <a:ext uri="{FF2B5EF4-FFF2-40B4-BE49-F238E27FC236}">
                <a16:creationId xmlns:a16="http://schemas.microsoft.com/office/drawing/2014/main" id="{A9765703-5026-2CE8-3198-C5065A2E2042}"/>
              </a:ext>
            </a:extLst>
          </p:cNvPr>
          <p:cNvSpPr>
            <a:spLocks noGrp="1"/>
          </p:cNvSpPr>
          <p:nvPr>
            <p:ph type="sldNum" sz="quarter" idx="12"/>
          </p:nvPr>
        </p:nvSpPr>
        <p:spPr/>
        <p:txBody>
          <a:bodyPr/>
          <a:lstStyle/>
          <a:p>
            <a:fld id="{9BFA39F1-2062-43D5-81E3-97BC02C2ACC3}" type="slidenum">
              <a:rPr lang="en-PH" smtClean="0"/>
              <a:pPr/>
              <a:t>13</a:t>
            </a:fld>
            <a:endParaRPr lang="en-PH" dirty="0"/>
          </a:p>
        </p:txBody>
      </p:sp>
      <p:pic>
        <p:nvPicPr>
          <p:cNvPr id="44" name="Picture Placeholder 43">
            <a:extLst>
              <a:ext uri="{FF2B5EF4-FFF2-40B4-BE49-F238E27FC236}">
                <a16:creationId xmlns:a16="http://schemas.microsoft.com/office/drawing/2014/main" id="{A2D52F2E-348B-0D17-5161-EFE03D424543}"/>
              </a:ext>
            </a:extLst>
          </p:cNvPr>
          <p:cNvPicPr>
            <a:picLocks noGrp="1" noChangeAspect="1"/>
          </p:cNvPicPr>
          <p:nvPr>
            <p:ph type="pic" sz="quarter" idx="47"/>
          </p:nvPr>
        </p:nvPicPr>
        <p:blipFill>
          <a:blip r:embed="rId7"/>
          <a:srcRect/>
          <a:stretch>
            <a:fillRect/>
          </a:stretch>
        </p:blipFill>
        <p:spPr>
          <a:xfrm>
            <a:off x="8269288" y="4129088"/>
            <a:ext cx="576262" cy="576262"/>
          </a:xfrm>
          <a:prstGeom prst="rect">
            <a:avLst/>
          </a:prstGeom>
          <a:solidFill>
            <a:schemeClr val="bg1"/>
          </a:solidFill>
        </p:spPr>
      </p:pic>
    </p:spTree>
    <p:extLst>
      <p:ext uri="{BB962C8B-B14F-4D97-AF65-F5344CB8AC3E}">
        <p14:creationId xmlns:p14="http://schemas.microsoft.com/office/powerpoint/2010/main" val="2130817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D6128-9145-3324-C4EF-454228C842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737E3E-C728-5E72-0061-7CD36BEDA66B}"/>
              </a:ext>
            </a:extLst>
          </p:cNvPr>
          <p:cNvSpPr>
            <a:spLocks noGrp="1"/>
          </p:cNvSpPr>
          <p:nvPr>
            <p:ph type="title"/>
          </p:nvPr>
        </p:nvSpPr>
        <p:spPr/>
        <p:txBody>
          <a:bodyPr/>
          <a:lstStyle/>
          <a:p>
            <a:r>
              <a:rPr lang="en-US" dirty="0"/>
              <a:t>What we do and don’t know</a:t>
            </a:r>
          </a:p>
        </p:txBody>
      </p:sp>
      <p:sp>
        <p:nvSpPr>
          <p:cNvPr id="3" name="Text Placeholder 2">
            <a:extLst>
              <a:ext uri="{FF2B5EF4-FFF2-40B4-BE49-F238E27FC236}">
                <a16:creationId xmlns:a16="http://schemas.microsoft.com/office/drawing/2014/main" id="{E8BB734D-A74D-8A76-C046-1F0239006C9F}"/>
              </a:ext>
            </a:extLst>
          </p:cNvPr>
          <p:cNvSpPr>
            <a:spLocks noGrp="1"/>
          </p:cNvSpPr>
          <p:nvPr>
            <p:ph type="body" idx="1"/>
          </p:nvPr>
        </p:nvSpPr>
        <p:spPr/>
        <p:txBody>
          <a:bodyPr/>
          <a:lstStyle/>
          <a:p>
            <a:r>
              <a:rPr lang="en-US" dirty="0"/>
              <a:t>What is the scientific consensus on climate change impacts?</a:t>
            </a:r>
          </a:p>
        </p:txBody>
      </p:sp>
      <p:sp>
        <p:nvSpPr>
          <p:cNvPr id="4" name="Text Placeholder 3">
            <a:extLst>
              <a:ext uri="{FF2B5EF4-FFF2-40B4-BE49-F238E27FC236}">
                <a16:creationId xmlns:a16="http://schemas.microsoft.com/office/drawing/2014/main" id="{52270E88-90C0-776C-4584-318E3F0A43FC}"/>
              </a:ext>
            </a:extLst>
          </p:cNvPr>
          <p:cNvSpPr>
            <a:spLocks noGrp="1"/>
          </p:cNvSpPr>
          <p:nvPr>
            <p:ph type="body" sz="quarter" idx="14"/>
          </p:nvPr>
        </p:nvSpPr>
        <p:spPr/>
        <p:txBody>
          <a:bodyPr/>
          <a:lstStyle/>
          <a:p>
            <a:r>
              <a:rPr lang="en-US" dirty="0"/>
              <a:t>04</a:t>
            </a:r>
          </a:p>
        </p:txBody>
      </p:sp>
      <p:sp>
        <p:nvSpPr>
          <p:cNvPr id="5" name="Slide Number Placeholder 4">
            <a:extLst>
              <a:ext uri="{FF2B5EF4-FFF2-40B4-BE49-F238E27FC236}">
                <a16:creationId xmlns:a16="http://schemas.microsoft.com/office/drawing/2014/main" id="{4E9FE5FA-9704-0B19-26B6-2FAD4405F5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9F1-2062-43D5-81E3-97BC02C2ACC3}" type="slidenum">
              <a:rPr kumimoji="0" lang="en-PH" sz="1400" b="1" i="0" u="none" strike="noStrike" kern="1200" cap="none" spc="0" normalizeH="0" baseline="0" noProof="0" smtClean="0">
                <a:ln>
                  <a:noFill/>
                </a:ln>
                <a:solidFill>
                  <a:prstClr val="white"/>
                </a:solidFill>
                <a:effectLst/>
                <a:uLnTx/>
                <a:uFillTx/>
                <a:latin typeface="Onest"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PH" sz="1400" b="1" i="0" u="none" strike="noStrike" kern="1200" cap="none" spc="0" normalizeH="0" baseline="0" noProof="0" dirty="0">
              <a:ln>
                <a:noFill/>
              </a:ln>
              <a:solidFill>
                <a:prstClr val="white"/>
              </a:solidFill>
              <a:effectLst/>
              <a:uLnTx/>
              <a:uFillTx/>
              <a:latin typeface="Onest" pitchFamily="2" charset="0"/>
              <a:ea typeface="+mn-ea"/>
              <a:cs typeface="+mn-cs"/>
            </a:endParaRPr>
          </a:p>
        </p:txBody>
      </p:sp>
    </p:spTree>
    <p:extLst>
      <p:ext uri="{BB962C8B-B14F-4D97-AF65-F5344CB8AC3E}">
        <p14:creationId xmlns:p14="http://schemas.microsoft.com/office/powerpoint/2010/main" val="1210780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5790F-CE78-3583-BD25-2A88186C237B}"/>
              </a:ext>
            </a:extLst>
          </p:cNvPr>
          <p:cNvSpPr>
            <a:spLocks noGrp="1"/>
          </p:cNvSpPr>
          <p:nvPr>
            <p:ph type="title"/>
          </p:nvPr>
        </p:nvSpPr>
        <p:spPr>
          <a:xfrm>
            <a:off x="348389" y="698383"/>
            <a:ext cx="9603793" cy="1440000"/>
          </a:xfrm>
        </p:spPr>
        <p:txBody>
          <a:bodyPr/>
          <a:lstStyle/>
          <a:p>
            <a:r>
              <a:rPr lang="en-US" dirty="0"/>
              <a:t>What is the scientific consensus on climate change impacts?</a:t>
            </a:r>
            <a:br>
              <a:rPr lang="en-US" dirty="0"/>
            </a:br>
            <a:endParaRPr lang="en-US" dirty="0"/>
          </a:p>
        </p:txBody>
      </p:sp>
      <p:sp>
        <p:nvSpPr>
          <p:cNvPr id="3" name="Subtitle 2">
            <a:extLst>
              <a:ext uri="{FF2B5EF4-FFF2-40B4-BE49-F238E27FC236}">
                <a16:creationId xmlns:a16="http://schemas.microsoft.com/office/drawing/2014/main" id="{1933EF1E-8138-FBA2-F8D8-485046BC0929}"/>
              </a:ext>
            </a:extLst>
          </p:cNvPr>
          <p:cNvSpPr>
            <a:spLocks noGrp="1"/>
          </p:cNvSpPr>
          <p:nvPr>
            <p:ph type="subTitle" idx="38"/>
          </p:nvPr>
        </p:nvSpPr>
        <p:spPr/>
        <p:txBody>
          <a:bodyPr/>
          <a:lstStyle/>
          <a:p>
            <a:r>
              <a:rPr lang="en-US" dirty="0"/>
              <a:t>What we do and don’t know</a:t>
            </a:r>
          </a:p>
        </p:txBody>
      </p:sp>
      <p:sp>
        <p:nvSpPr>
          <p:cNvPr id="4" name="Slide Number Placeholder 3">
            <a:extLst>
              <a:ext uri="{FF2B5EF4-FFF2-40B4-BE49-F238E27FC236}">
                <a16:creationId xmlns:a16="http://schemas.microsoft.com/office/drawing/2014/main" id="{FFCEAADE-6152-4739-8738-E86D30B00ACC}"/>
              </a:ext>
            </a:extLst>
          </p:cNvPr>
          <p:cNvSpPr>
            <a:spLocks noGrp="1"/>
          </p:cNvSpPr>
          <p:nvPr>
            <p:ph type="sldNum" sz="quarter" idx="12"/>
          </p:nvPr>
        </p:nvSpPr>
        <p:spPr/>
        <p:txBody>
          <a:bodyPr/>
          <a:lstStyle/>
          <a:p>
            <a:fld id="{9BFA39F1-2062-43D5-81E3-97BC02C2ACC3}" type="slidenum">
              <a:rPr lang="en-PH" smtClean="0"/>
              <a:pPr/>
              <a:t>15</a:t>
            </a:fld>
            <a:endParaRPr lang="en-PH" dirty="0"/>
          </a:p>
        </p:txBody>
      </p:sp>
      <p:pic>
        <p:nvPicPr>
          <p:cNvPr id="5" name="Picture 4">
            <a:extLst>
              <a:ext uri="{FF2B5EF4-FFF2-40B4-BE49-F238E27FC236}">
                <a16:creationId xmlns:a16="http://schemas.microsoft.com/office/drawing/2014/main" id="{609097DB-CC72-BF13-CE27-F164571CA15D}"/>
              </a:ext>
            </a:extLst>
          </p:cNvPr>
          <p:cNvPicPr>
            <a:picLocks noChangeAspect="1"/>
          </p:cNvPicPr>
          <p:nvPr/>
        </p:nvPicPr>
        <p:blipFill>
          <a:blip r:embed="rId2"/>
          <a:srcRect l="68898" t="12795" r="941"/>
          <a:stretch>
            <a:fillRect/>
          </a:stretch>
        </p:blipFill>
        <p:spPr>
          <a:xfrm>
            <a:off x="10224655" y="296863"/>
            <a:ext cx="1618956" cy="5945973"/>
          </a:xfrm>
          <a:prstGeom prst="rect">
            <a:avLst/>
          </a:prstGeom>
          <a:ln>
            <a:solidFill>
              <a:schemeClr val="tx1"/>
            </a:solidFill>
          </a:ln>
        </p:spPr>
      </p:pic>
      <p:pic>
        <p:nvPicPr>
          <p:cNvPr id="6" name="Picture 5">
            <a:extLst>
              <a:ext uri="{FF2B5EF4-FFF2-40B4-BE49-F238E27FC236}">
                <a16:creationId xmlns:a16="http://schemas.microsoft.com/office/drawing/2014/main" id="{B58AB928-2B84-6E83-62CB-379DC689833C}"/>
              </a:ext>
            </a:extLst>
          </p:cNvPr>
          <p:cNvPicPr>
            <a:picLocks noChangeAspect="1"/>
          </p:cNvPicPr>
          <p:nvPr/>
        </p:nvPicPr>
        <p:blipFill>
          <a:blip r:embed="rId2"/>
          <a:srcRect l="-847" t="12795" r="31673" b="58253"/>
          <a:stretch>
            <a:fillRect/>
          </a:stretch>
        </p:blipFill>
        <p:spPr>
          <a:xfrm>
            <a:off x="1777999" y="2184565"/>
            <a:ext cx="6618805" cy="3518890"/>
          </a:xfrm>
          <a:prstGeom prst="rect">
            <a:avLst/>
          </a:prstGeom>
          <a:ln>
            <a:solidFill>
              <a:schemeClr val="tx1"/>
            </a:solidFill>
          </a:ln>
        </p:spPr>
      </p:pic>
      <p:sp>
        <p:nvSpPr>
          <p:cNvPr id="7" name="TextBox 6">
            <a:extLst>
              <a:ext uri="{FF2B5EF4-FFF2-40B4-BE49-F238E27FC236}">
                <a16:creationId xmlns:a16="http://schemas.microsoft.com/office/drawing/2014/main" id="{DBEC7094-C0FE-49E2-DC46-2A95B2729A3E}"/>
              </a:ext>
            </a:extLst>
          </p:cNvPr>
          <p:cNvSpPr txBox="1"/>
          <p:nvPr/>
        </p:nvSpPr>
        <p:spPr>
          <a:xfrm>
            <a:off x="4445210" y="6074551"/>
            <a:ext cx="3369684" cy="230832"/>
          </a:xfrm>
          <a:prstGeom prst="rect">
            <a:avLst/>
          </a:prstGeom>
          <a:noFill/>
        </p:spPr>
        <p:txBody>
          <a:bodyPr wrap="square" rtlCol="0">
            <a:spAutoFit/>
          </a:bodyPr>
          <a:lstStyle/>
          <a:p>
            <a:pPr algn="ctr"/>
            <a:r>
              <a:rPr lang="en-US" sz="900" dirty="0"/>
              <a:t>https://www.ipcc.ch/report/ar6/syr/figures/figure-2-3</a:t>
            </a:r>
          </a:p>
        </p:txBody>
      </p:sp>
      <p:sp>
        <p:nvSpPr>
          <p:cNvPr id="10" name="Hexagon 9">
            <a:extLst>
              <a:ext uri="{FF2B5EF4-FFF2-40B4-BE49-F238E27FC236}">
                <a16:creationId xmlns:a16="http://schemas.microsoft.com/office/drawing/2014/main" id="{CCAA49FF-E7C2-75C9-821B-BA20EEA7E81A}"/>
              </a:ext>
            </a:extLst>
          </p:cNvPr>
          <p:cNvSpPr>
            <a:spLocks/>
          </p:cNvSpPr>
          <p:nvPr/>
        </p:nvSpPr>
        <p:spPr>
          <a:xfrm rot="1886621">
            <a:off x="6867838" y="3808329"/>
            <a:ext cx="435531" cy="395848"/>
          </a:xfrm>
          <a:prstGeom prst="hexagon">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exagon 7">
            <a:extLst>
              <a:ext uri="{FF2B5EF4-FFF2-40B4-BE49-F238E27FC236}">
                <a16:creationId xmlns:a16="http://schemas.microsoft.com/office/drawing/2014/main" id="{ACFD108A-098A-028F-8128-75C48FB744CC}"/>
              </a:ext>
            </a:extLst>
          </p:cNvPr>
          <p:cNvSpPr>
            <a:spLocks/>
          </p:cNvSpPr>
          <p:nvPr/>
        </p:nvSpPr>
        <p:spPr>
          <a:xfrm rot="1886621">
            <a:off x="6650019" y="3437232"/>
            <a:ext cx="435531" cy="395848"/>
          </a:xfrm>
          <a:prstGeom prst="hexagon">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exagon 8">
            <a:extLst>
              <a:ext uri="{FF2B5EF4-FFF2-40B4-BE49-F238E27FC236}">
                <a16:creationId xmlns:a16="http://schemas.microsoft.com/office/drawing/2014/main" id="{0ED103DF-6234-F186-5B69-12EDBA565EFE}"/>
              </a:ext>
            </a:extLst>
          </p:cNvPr>
          <p:cNvSpPr>
            <a:spLocks/>
          </p:cNvSpPr>
          <p:nvPr/>
        </p:nvSpPr>
        <p:spPr>
          <a:xfrm rot="1886621">
            <a:off x="6058093" y="3839741"/>
            <a:ext cx="435531" cy="395848"/>
          </a:xfrm>
          <a:prstGeom prst="hexagon">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F5821167-4A11-49A3-13BB-F447D9753885}"/>
              </a:ext>
            </a:extLst>
          </p:cNvPr>
          <p:cNvSpPr>
            <a:spLocks/>
          </p:cNvSpPr>
          <p:nvPr/>
        </p:nvSpPr>
        <p:spPr>
          <a:xfrm rot="1886621">
            <a:off x="6275913" y="3483415"/>
            <a:ext cx="435531" cy="395848"/>
          </a:xfrm>
          <a:prstGeom prst="hexagon">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2CDCA7F1-1B9B-4BC0-9CF6-68A8337F3078}"/>
              </a:ext>
            </a:extLst>
          </p:cNvPr>
          <p:cNvSpPr>
            <a:spLocks/>
          </p:cNvSpPr>
          <p:nvPr/>
        </p:nvSpPr>
        <p:spPr>
          <a:xfrm rot="1886621">
            <a:off x="5884893" y="3468643"/>
            <a:ext cx="435531" cy="395848"/>
          </a:xfrm>
          <a:prstGeom prst="hexagon">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1227599D-8122-571A-32F7-B463A28D5E6C}"/>
              </a:ext>
            </a:extLst>
          </p:cNvPr>
          <p:cNvSpPr>
            <a:spLocks/>
          </p:cNvSpPr>
          <p:nvPr/>
        </p:nvSpPr>
        <p:spPr>
          <a:xfrm rot="1886621">
            <a:off x="5480020" y="3483413"/>
            <a:ext cx="435531" cy="395848"/>
          </a:xfrm>
          <a:prstGeom prst="hexagon">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a:extLst>
              <a:ext uri="{FF2B5EF4-FFF2-40B4-BE49-F238E27FC236}">
                <a16:creationId xmlns:a16="http://schemas.microsoft.com/office/drawing/2014/main" id="{90888F85-405A-4DD7-A1F8-50180FCE57F0}"/>
              </a:ext>
            </a:extLst>
          </p:cNvPr>
          <p:cNvSpPr>
            <a:spLocks/>
          </p:cNvSpPr>
          <p:nvPr/>
        </p:nvSpPr>
        <p:spPr>
          <a:xfrm rot="1886621">
            <a:off x="6462966" y="3112318"/>
            <a:ext cx="435531" cy="395848"/>
          </a:xfrm>
          <a:prstGeom prst="hexagon">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8675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DDEAB-3F7F-7334-DFF6-A517E38BAF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CCB233-BA30-2DC8-2CEC-03DF9F7D0A02}"/>
              </a:ext>
            </a:extLst>
          </p:cNvPr>
          <p:cNvSpPr>
            <a:spLocks noGrp="1"/>
          </p:cNvSpPr>
          <p:nvPr>
            <p:ph type="title"/>
          </p:nvPr>
        </p:nvSpPr>
        <p:spPr>
          <a:xfrm>
            <a:off x="348389" y="698383"/>
            <a:ext cx="9603793" cy="1440000"/>
          </a:xfrm>
        </p:spPr>
        <p:txBody>
          <a:bodyPr/>
          <a:lstStyle/>
          <a:p>
            <a:r>
              <a:rPr lang="en-US" dirty="0"/>
              <a:t>What is the scientific consensus on climate change impacts?</a:t>
            </a:r>
            <a:br>
              <a:rPr lang="en-US" dirty="0"/>
            </a:br>
            <a:endParaRPr lang="en-US" dirty="0"/>
          </a:p>
        </p:txBody>
      </p:sp>
      <p:sp>
        <p:nvSpPr>
          <p:cNvPr id="3" name="Subtitle 2">
            <a:extLst>
              <a:ext uri="{FF2B5EF4-FFF2-40B4-BE49-F238E27FC236}">
                <a16:creationId xmlns:a16="http://schemas.microsoft.com/office/drawing/2014/main" id="{1EFAB85E-17C2-1866-1787-0AA6FB3A70D4}"/>
              </a:ext>
            </a:extLst>
          </p:cNvPr>
          <p:cNvSpPr>
            <a:spLocks noGrp="1"/>
          </p:cNvSpPr>
          <p:nvPr>
            <p:ph type="subTitle" idx="38"/>
          </p:nvPr>
        </p:nvSpPr>
        <p:spPr/>
        <p:txBody>
          <a:bodyPr/>
          <a:lstStyle/>
          <a:p>
            <a:r>
              <a:rPr lang="en-US" dirty="0"/>
              <a:t>What we do and don’t know</a:t>
            </a:r>
          </a:p>
        </p:txBody>
      </p:sp>
      <p:sp>
        <p:nvSpPr>
          <p:cNvPr id="4" name="Slide Number Placeholder 3">
            <a:extLst>
              <a:ext uri="{FF2B5EF4-FFF2-40B4-BE49-F238E27FC236}">
                <a16:creationId xmlns:a16="http://schemas.microsoft.com/office/drawing/2014/main" id="{BD6A6AB3-E898-E1FE-751D-8FD63754A19F}"/>
              </a:ext>
            </a:extLst>
          </p:cNvPr>
          <p:cNvSpPr>
            <a:spLocks noGrp="1"/>
          </p:cNvSpPr>
          <p:nvPr>
            <p:ph type="sldNum" sz="quarter" idx="12"/>
          </p:nvPr>
        </p:nvSpPr>
        <p:spPr/>
        <p:txBody>
          <a:bodyPr/>
          <a:lstStyle/>
          <a:p>
            <a:fld id="{9BFA39F1-2062-43D5-81E3-97BC02C2ACC3}" type="slidenum">
              <a:rPr lang="en-PH" smtClean="0"/>
              <a:pPr/>
              <a:t>16</a:t>
            </a:fld>
            <a:endParaRPr lang="en-PH" dirty="0"/>
          </a:p>
        </p:txBody>
      </p:sp>
      <p:pic>
        <p:nvPicPr>
          <p:cNvPr id="5" name="Picture 4">
            <a:extLst>
              <a:ext uri="{FF2B5EF4-FFF2-40B4-BE49-F238E27FC236}">
                <a16:creationId xmlns:a16="http://schemas.microsoft.com/office/drawing/2014/main" id="{A7CDBE04-2FC2-D48D-8D70-F746B482788A}"/>
              </a:ext>
            </a:extLst>
          </p:cNvPr>
          <p:cNvPicPr>
            <a:picLocks noChangeAspect="1"/>
          </p:cNvPicPr>
          <p:nvPr/>
        </p:nvPicPr>
        <p:blipFill>
          <a:blip r:embed="rId2"/>
          <a:srcRect l="68898" t="12795" r="941"/>
          <a:stretch>
            <a:fillRect/>
          </a:stretch>
        </p:blipFill>
        <p:spPr>
          <a:xfrm>
            <a:off x="10224655" y="296863"/>
            <a:ext cx="1618956" cy="5945973"/>
          </a:xfrm>
          <a:prstGeom prst="rect">
            <a:avLst/>
          </a:prstGeom>
          <a:ln>
            <a:solidFill>
              <a:schemeClr val="tx1"/>
            </a:solidFill>
          </a:ln>
        </p:spPr>
      </p:pic>
      <p:pic>
        <p:nvPicPr>
          <p:cNvPr id="6" name="Picture 5">
            <a:extLst>
              <a:ext uri="{FF2B5EF4-FFF2-40B4-BE49-F238E27FC236}">
                <a16:creationId xmlns:a16="http://schemas.microsoft.com/office/drawing/2014/main" id="{0FBEBBF7-BA7A-5942-6540-50B9ABC21222}"/>
              </a:ext>
            </a:extLst>
          </p:cNvPr>
          <p:cNvPicPr>
            <a:picLocks noChangeAspect="1"/>
          </p:cNvPicPr>
          <p:nvPr/>
        </p:nvPicPr>
        <p:blipFill>
          <a:blip r:embed="rId2"/>
          <a:srcRect l="-656" t="41671" r="31482" b="29377"/>
          <a:stretch>
            <a:fillRect/>
          </a:stretch>
        </p:blipFill>
        <p:spPr>
          <a:xfrm>
            <a:off x="1791377" y="2176201"/>
            <a:ext cx="6618805" cy="3518890"/>
          </a:xfrm>
          <a:prstGeom prst="rect">
            <a:avLst/>
          </a:prstGeom>
          <a:ln>
            <a:solidFill>
              <a:schemeClr val="tx1"/>
            </a:solidFill>
          </a:ln>
        </p:spPr>
      </p:pic>
      <p:sp>
        <p:nvSpPr>
          <p:cNvPr id="7" name="TextBox 6">
            <a:extLst>
              <a:ext uri="{FF2B5EF4-FFF2-40B4-BE49-F238E27FC236}">
                <a16:creationId xmlns:a16="http://schemas.microsoft.com/office/drawing/2014/main" id="{FB0F4A81-84BB-A38A-37D6-2B10C8D46C02}"/>
              </a:ext>
            </a:extLst>
          </p:cNvPr>
          <p:cNvSpPr txBox="1"/>
          <p:nvPr/>
        </p:nvSpPr>
        <p:spPr>
          <a:xfrm>
            <a:off x="4445210" y="6074551"/>
            <a:ext cx="3369684" cy="230832"/>
          </a:xfrm>
          <a:prstGeom prst="rect">
            <a:avLst/>
          </a:prstGeom>
          <a:noFill/>
        </p:spPr>
        <p:txBody>
          <a:bodyPr wrap="square" rtlCol="0">
            <a:spAutoFit/>
          </a:bodyPr>
          <a:lstStyle/>
          <a:p>
            <a:pPr algn="ctr"/>
            <a:r>
              <a:rPr lang="en-US" sz="900" dirty="0"/>
              <a:t>https://www.ipcc.ch/report/ar6/syr/figures/figure-2-3</a:t>
            </a:r>
          </a:p>
        </p:txBody>
      </p:sp>
      <p:sp>
        <p:nvSpPr>
          <p:cNvPr id="8" name="Hexagon 7">
            <a:extLst>
              <a:ext uri="{FF2B5EF4-FFF2-40B4-BE49-F238E27FC236}">
                <a16:creationId xmlns:a16="http://schemas.microsoft.com/office/drawing/2014/main" id="{FC0EE1DF-AF69-FFBB-9142-C8531766B0FA}"/>
              </a:ext>
            </a:extLst>
          </p:cNvPr>
          <p:cNvSpPr>
            <a:spLocks/>
          </p:cNvSpPr>
          <p:nvPr/>
        </p:nvSpPr>
        <p:spPr>
          <a:xfrm rot="1886621">
            <a:off x="6867838" y="3808329"/>
            <a:ext cx="435531" cy="395848"/>
          </a:xfrm>
          <a:prstGeom prst="hexagon">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exagon 9">
            <a:extLst>
              <a:ext uri="{FF2B5EF4-FFF2-40B4-BE49-F238E27FC236}">
                <a16:creationId xmlns:a16="http://schemas.microsoft.com/office/drawing/2014/main" id="{70308E7E-0445-CCAE-43E3-3B76508BC7DB}"/>
              </a:ext>
            </a:extLst>
          </p:cNvPr>
          <p:cNvSpPr>
            <a:spLocks/>
          </p:cNvSpPr>
          <p:nvPr/>
        </p:nvSpPr>
        <p:spPr>
          <a:xfrm rot="1886621">
            <a:off x="6650019" y="3437232"/>
            <a:ext cx="435531" cy="395848"/>
          </a:xfrm>
          <a:prstGeom prst="hexagon">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DE556703-3891-450A-DA3F-4D3BE2934F36}"/>
              </a:ext>
            </a:extLst>
          </p:cNvPr>
          <p:cNvSpPr>
            <a:spLocks/>
          </p:cNvSpPr>
          <p:nvPr/>
        </p:nvSpPr>
        <p:spPr>
          <a:xfrm rot="1886621">
            <a:off x="6058093" y="3839741"/>
            <a:ext cx="435531" cy="395848"/>
          </a:xfrm>
          <a:prstGeom prst="hexagon">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36B73DAD-9F3B-C05C-0750-FA2B2A623105}"/>
              </a:ext>
            </a:extLst>
          </p:cNvPr>
          <p:cNvSpPr>
            <a:spLocks/>
          </p:cNvSpPr>
          <p:nvPr/>
        </p:nvSpPr>
        <p:spPr>
          <a:xfrm rot="1886621">
            <a:off x="6275913" y="3483415"/>
            <a:ext cx="435531" cy="395848"/>
          </a:xfrm>
          <a:prstGeom prst="hexagon">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BDB5CB58-B065-4858-E4B6-C4FD7D7F4B0C}"/>
              </a:ext>
            </a:extLst>
          </p:cNvPr>
          <p:cNvSpPr>
            <a:spLocks/>
          </p:cNvSpPr>
          <p:nvPr/>
        </p:nvSpPr>
        <p:spPr>
          <a:xfrm rot="1886621">
            <a:off x="5884893" y="3468643"/>
            <a:ext cx="435531" cy="395848"/>
          </a:xfrm>
          <a:prstGeom prst="hexagon">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a:extLst>
              <a:ext uri="{FF2B5EF4-FFF2-40B4-BE49-F238E27FC236}">
                <a16:creationId xmlns:a16="http://schemas.microsoft.com/office/drawing/2014/main" id="{32B88BD9-4230-29FA-F365-62A9C5BD97EB}"/>
              </a:ext>
            </a:extLst>
          </p:cNvPr>
          <p:cNvSpPr>
            <a:spLocks/>
          </p:cNvSpPr>
          <p:nvPr/>
        </p:nvSpPr>
        <p:spPr>
          <a:xfrm rot="1886621">
            <a:off x="5480020" y="3483413"/>
            <a:ext cx="435531" cy="395848"/>
          </a:xfrm>
          <a:prstGeom prst="hexagon">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Hexagon 14">
            <a:extLst>
              <a:ext uri="{FF2B5EF4-FFF2-40B4-BE49-F238E27FC236}">
                <a16:creationId xmlns:a16="http://schemas.microsoft.com/office/drawing/2014/main" id="{A8533510-F10B-CD82-DE1B-7BBDDCA90FF0}"/>
              </a:ext>
            </a:extLst>
          </p:cNvPr>
          <p:cNvSpPr>
            <a:spLocks/>
          </p:cNvSpPr>
          <p:nvPr/>
        </p:nvSpPr>
        <p:spPr>
          <a:xfrm rot="1886621">
            <a:off x="6462966" y="3112318"/>
            <a:ext cx="435531" cy="395848"/>
          </a:xfrm>
          <a:prstGeom prst="hexagon">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0241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CC994-91FD-0FA3-475E-D475517483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795C24-A2C2-65CD-52B7-58AB1BBE115B}"/>
              </a:ext>
            </a:extLst>
          </p:cNvPr>
          <p:cNvSpPr>
            <a:spLocks noGrp="1"/>
          </p:cNvSpPr>
          <p:nvPr>
            <p:ph type="title"/>
          </p:nvPr>
        </p:nvSpPr>
        <p:spPr>
          <a:xfrm>
            <a:off x="348389" y="698383"/>
            <a:ext cx="9603793" cy="1440000"/>
          </a:xfrm>
        </p:spPr>
        <p:txBody>
          <a:bodyPr/>
          <a:lstStyle/>
          <a:p>
            <a:r>
              <a:rPr lang="en-US" dirty="0"/>
              <a:t>What is the scientific consensus on climate change impacts?</a:t>
            </a:r>
            <a:br>
              <a:rPr lang="en-US" dirty="0"/>
            </a:br>
            <a:endParaRPr lang="en-US" dirty="0"/>
          </a:p>
        </p:txBody>
      </p:sp>
      <p:sp>
        <p:nvSpPr>
          <p:cNvPr id="3" name="Subtitle 2">
            <a:extLst>
              <a:ext uri="{FF2B5EF4-FFF2-40B4-BE49-F238E27FC236}">
                <a16:creationId xmlns:a16="http://schemas.microsoft.com/office/drawing/2014/main" id="{B2DC2E76-B0A6-4C63-9B40-2A07A2CB513C}"/>
              </a:ext>
            </a:extLst>
          </p:cNvPr>
          <p:cNvSpPr>
            <a:spLocks noGrp="1"/>
          </p:cNvSpPr>
          <p:nvPr>
            <p:ph type="subTitle" idx="38"/>
          </p:nvPr>
        </p:nvSpPr>
        <p:spPr/>
        <p:txBody>
          <a:bodyPr/>
          <a:lstStyle/>
          <a:p>
            <a:r>
              <a:rPr lang="en-US" dirty="0"/>
              <a:t>What we do and don’t know</a:t>
            </a:r>
          </a:p>
        </p:txBody>
      </p:sp>
      <p:sp>
        <p:nvSpPr>
          <p:cNvPr id="4" name="Slide Number Placeholder 3">
            <a:extLst>
              <a:ext uri="{FF2B5EF4-FFF2-40B4-BE49-F238E27FC236}">
                <a16:creationId xmlns:a16="http://schemas.microsoft.com/office/drawing/2014/main" id="{F7EC9B19-5E35-5F8A-5095-20EF9EA2E32C}"/>
              </a:ext>
            </a:extLst>
          </p:cNvPr>
          <p:cNvSpPr>
            <a:spLocks noGrp="1"/>
          </p:cNvSpPr>
          <p:nvPr>
            <p:ph type="sldNum" sz="quarter" idx="12"/>
          </p:nvPr>
        </p:nvSpPr>
        <p:spPr/>
        <p:txBody>
          <a:bodyPr/>
          <a:lstStyle/>
          <a:p>
            <a:fld id="{9BFA39F1-2062-43D5-81E3-97BC02C2ACC3}" type="slidenum">
              <a:rPr lang="en-PH" smtClean="0"/>
              <a:pPr/>
              <a:t>17</a:t>
            </a:fld>
            <a:endParaRPr lang="en-PH" dirty="0"/>
          </a:p>
        </p:txBody>
      </p:sp>
      <p:pic>
        <p:nvPicPr>
          <p:cNvPr id="5" name="Picture 4">
            <a:extLst>
              <a:ext uri="{FF2B5EF4-FFF2-40B4-BE49-F238E27FC236}">
                <a16:creationId xmlns:a16="http://schemas.microsoft.com/office/drawing/2014/main" id="{9DD3ABA2-E331-073A-070A-18EC2BDC1F1D}"/>
              </a:ext>
            </a:extLst>
          </p:cNvPr>
          <p:cNvPicPr>
            <a:picLocks noChangeAspect="1"/>
          </p:cNvPicPr>
          <p:nvPr/>
        </p:nvPicPr>
        <p:blipFill>
          <a:blip r:embed="rId2"/>
          <a:srcRect l="68898" t="12795" r="941"/>
          <a:stretch>
            <a:fillRect/>
          </a:stretch>
        </p:blipFill>
        <p:spPr>
          <a:xfrm>
            <a:off x="10224655" y="296863"/>
            <a:ext cx="1618956" cy="5945973"/>
          </a:xfrm>
          <a:prstGeom prst="rect">
            <a:avLst/>
          </a:prstGeom>
          <a:ln>
            <a:solidFill>
              <a:schemeClr val="tx1"/>
            </a:solidFill>
          </a:ln>
        </p:spPr>
      </p:pic>
      <p:pic>
        <p:nvPicPr>
          <p:cNvPr id="6" name="Picture 5">
            <a:extLst>
              <a:ext uri="{FF2B5EF4-FFF2-40B4-BE49-F238E27FC236}">
                <a16:creationId xmlns:a16="http://schemas.microsoft.com/office/drawing/2014/main" id="{C7325DCE-A0D7-C35A-AB6A-F91DA57F349E}"/>
              </a:ext>
            </a:extLst>
          </p:cNvPr>
          <p:cNvPicPr>
            <a:picLocks noChangeAspect="1"/>
          </p:cNvPicPr>
          <p:nvPr/>
        </p:nvPicPr>
        <p:blipFill>
          <a:blip r:embed="rId2"/>
          <a:srcRect l="-365" t="71012" r="31191" b="36"/>
          <a:stretch>
            <a:fillRect/>
          </a:stretch>
        </p:blipFill>
        <p:spPr>
          <a:xfrm>
            <a:off x="1827059" y="2184565"/>
            <a:ext cx="6618805" cy="3518890"/>
          </a:xfrm>
          <a:prstGeom prst="rect">
            <a:avLst/>
          </a:prstGeom>
          <a:ln>
            <a:solidFill>
              <a:schemeClr val="tx1"/>
            </a:solidFill>
          </a:ln>
        </p:spPr>
      </p:pic>
      <p:sp>
        <p:nvSpPr>
          <p:cNvPr id="7" name="TextBox 6">
            <a:extLst>
              <a:ext uri="{FF2B5EF4-FFF2-40B4-BE49-F238E27FC236}">
                <a16:creationId xmlns:a16="http://schemas.microsoft.com/office/drawing/2014/main" id="{E244305F-169F-5F49-264B-1F3166CBE5EF}"/>
              </a:ext>
            </a:extLst>
          </p:cNvPr>
          <p:cNvSpPr txBox="1"/>
          <p:nvPr/>
        </p:nvSpPr>
        <p:spPr>
          <a:xfrm>
            <a:off x="4445210" y="6074551"/>
            <a:ext cx="3369684" cy="230832"/>
          </a:xfrm>
          <a:prstGeom prst="rect">
            <a:avLst/>
          </a:prstGeom>
          <a:noFill/>
        </p:spPr>
        <p:txBody>
          <a:bodyPr wrap="square" rtlCol="0">
            <a:spAutoFit/>
          </a:bodyPr>
          <a:lstStyle/>
          <a:p>
            <a:pPr algn="ctr"/>
            <a:r>
              <a:rPr lang="en-US" sz="900" dirty="0"/>
              <a:t>https://www.ipcc.ch/report/ar6/syr/figures/figure-2-3</a:t>
            </a:r>
          </a:p>
        </p:txBody>
      </p:sp>
      <p:sp>
        <p:nvSpPr>
          <p:cNvPr id="9" name="Hexagon 8">
            <a:extLst>
              <a:ext uri="{FF2B5EF4-FFF2-40B4-BE49-F238E27FC236}">
                <a16:creationId xmlns:a16="http://schemas.microsoft.com/office/drawing/2014/main" id="{38C829D7-B4EC-55E1-492B-B00917637BF0}"/>
              </a:ext>
            </a:extLst>
          </p:cNvPr>
          <p:cNvSpPr>
            <a:spLocks/>
          </p:cNvSpPr>
          <p:nvPr/>
        </p:nvSpPr>
        <p:spPr>
          <a:xfrm rot="1886621">
            <a:off x="6867838" y="3808329"/>
            <a:ext cx="435531" cy="395848"/>
          </a:xfrm>
          <a:prstGeom prst="hexagon">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exagon 9">
            <a:extLst>
              <a:ext uri="{FF2B5EF4-FFF2-40B4-BE49-F238E27FC236}">
                <a16:creationId xmlns:a16="http://schemas.microsoft.com/office/drawing/2014/main" id="{14130A7C-9E0A-4AB4-C6D3-1C56EF34D6ED}"/>
              </a:ext>
            </a:extLst>
          </p:cNvPr>
          <p:cNvSpPr>
            <a:spLocks/>
          </p:cNvSpPr>
          <p:nvPr/>
        </p:nvSpPr>
        <p:spPr>
          <a:xfrm rot="1886621">
            <a:off x="6650019" y="3437232"/>
            <a:ext cx="435531" cy="395848"/>
          </a:xfrm>
          <a:prstGeom prst="hexagon">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A2164E69-EE5A-F4D2-9E9A-E20026747E81}"/>
              </a:ext>
            </a:extLst>
          </p:cNvPr>
          <p:cNvSpPr>
            <a:spLocks/>
          </p:cNvSpPr>
          <p:nvPr/>
        </p:nvSpPr>
        <p:spPr>
          <a:xfrm rot="1886621">
            <a:off x="6058093" y="3839741"/>
            <a:ext cx="435531" cy="395848"/>
          </a:xfrm>
          <a:prstGeom prst="hexagon">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6E4C5838-7B38-92D1-8F6E-63815416B1E6}"/>
              </a:ext>
            </a:extLst>
          </p:cNvPr>
          <p:cNvSpPr>
            <a:spLocks/>
          </p:cNvSpPr>
          <p:nvPr/>
        </p:nvSpPr>
        <p:spPr>
          <a:xfrm rot="1886621">
            <a:off x="6275913" y="3483415"/>
            <a:ext cx="435531" cy="395848"/>
          </a:xfrm>
          <a:prstGeom prst="hexagon">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5EBEFA51-8C0F-BCDD-30E1-274C1AD8A94B}"/>
              </a:ext>
            </a:extLst>
          </p:cNvPr>
          <p:cNvSpPr>
            <a:spLocks/>
          </p:cNvSpPr>
          <p:nvPr/>
        </p:nvSpPr>
        <p:spPr>
          <a:xfrm rot="1886621">
            <a:off x="5884893" y="3468643"/>
            <a:ext cx="435531" cy="395848"/>
          </a:xfrm>
          <a:prstGeom prst="hexagon">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a:extLst>
              <a:ext uri="{FF2B5EF4-FFF2-40B4-BE49-F238E27FC236}">
                <a16:creationId xmlns:a16="http://schemas.microsoft.com/office/drawing/2014/main" id="{271BB5DB-243B-3293-AC58-AC7F7D8F55F1}"/>
              </a:ext>
            </a:extLst>
          </p:cNvPr>
          <p:cNvSpPr>
            <a:spLocks/>
          </p:cNvSpPr>
          <p:nvPr/>
        </p:nvSpPr>
        <p:spPr>
          <a:xfrm rot="1886621">
            <a:off x="5480020" y="3483413"/>
            <a:ext cx="435531" cy="395848"/>
          </a:xfrm>
          <a:prstGeom prst="hexagon">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Hexagon 14">
            <a:extLst>
              <a:ext uri="{FF2B5EF4-FFF2-40B4-BE49-F238E27FC236}">
                <a16:creationId xmlns:a16="http://schemas.microsoft.com/office/drawing/2014/main" id="{A6AC3226-8FF1-E902-B1AB-6B4029AC3CB0}"/>
              </a:ext>
            </a:extLst>
          </p:cNvPr>
          <p:cNvSpPr>
            <a:spLocks/>
          </p:cNvSpPr>
          <p:nvPr/>
        </p:nvSpPr>
        <p:spPr>
          <a:xfrm rot="1886621">
            <a:off x="6462966" y="3112318"/>
            <a:ext cx="435531" cy="395848"/>
          </a:xfrm>
          <a:prstGeom prst="hexagon">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92420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68AB4-A2A1-0060-8233-C976007D60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AC10AF-6D62-7403-7931-389BA5989634}"/>
              </a:ext>
            </a:extLst>
          </p:cNvPr>
          <p:cNvSpPr>
            <a:spLocks noGrp="1"/>
          </p:cNvSpPr>
          <p:nvPr>
            <p:ph type="title"/>
          </p:nvPr>
        </p:nvSpPr>
        <p:spPr>
          <a:xfrm>
            <a:off x="348389" y="698383"/>
            <a:ext cx="9603793" cy="1440000"/>
          </a:xfrm>
        </p:spPr>
        <p:txBody>
          <a:bodyPr/>
          <a:lstStyle/>
          <a:p>
            <a:r>
              <a:rPr lang="en-US" dirty="0"/>
              <a:t>What is the scientific consensus on climate change impacts?</a:t>
            </a:r>
            <a:br>
              <a:rPr lang="en-US" dirty="0"/>
            </a:br>
            <a:endParaRPr lang="en-US" dirty="0"/>
          </a:p>
        </p:txBody>
      </p:sp>
      <p:sp>
        <p:nvSpPr>
          <p:cNvPr id="3" name="Subtitle 2">
            <a:extLst>
              <a:ext uri="{FF2B5EF4-FFF2-40B4-BE49-F238E27FC236}">
                <a16:creationId xmlns:a16="http://schemas.microsoft.com/office/drawing/2014/main" id="{41AB335B-5777-982E-BB98-42E6301E708B}"/>
              </a:ext>
            </a:extLst>
          </p:cNvPr>
          <p:cNvSpPr>
            <a:spLocks noGrp="1"/>
          </p:cNvSpPr>
          <p:nvPr>
            <p:ph type="subTitle" idx="38"/>
          </p:nvPr>
        </p:nvSpPr>
        <p:spPr/>
        <p:txBody>
          <a:bodyPr/>
          <a:lstStyle/>
          <a:p>
            <a:r>
              <a:rPr lang="en-US" dirty="0"/>
              <a:t>What we do and don’t know</a:t>
            </a:r>
          </a:p>
        </p:txBody>
      </p:sp>
      <p:sp>
        <p:nvSpPr>
          <p:cNvPr id="4" name="Slide Number Placeholder 3">
            <a:extLst>
              <a:ext uri="{FF2B5EF4-FFF2-40B4-BE49-F238E27FC236}">
                <a16:creationId xmlns:a16="http://schemas.microsoft.com/office/drawing/2014/main" id="{AFC338B7-DEB2-06A3-D93D-35342908B3EE}"/>
              </a:ext>
            </a:extLst>
          </p:cNvPr>
          <p:cNvSpPr>
            <a:spLocks noGrp="1"/>
          </p:cNvSpPr>
          <p:nvPr>
            <p:ph type="sldNum" sz="quarter" idx="12"/>
          </p:nvPr>
        </p:nvSpPr>
        <p:spPr/>
        <p:txBody>
          <a:bodyPr/>
          <a:lstStyle/>
          <a:p>
            <a:fld id="{9BFA39F1-2062-43D5-81E3-97BC02C2ACC3}" type="slidenum">
              <a:rPr lang="en-PH" smtClean="0"/>
              <a:pPr/>
              <a:t>18</a:t>
            </a:fld>
            <a:endParaRPr lang="en-PH" dirty="0"/>
          </a:p>
        </p:txBody>
      </p:sp>
      <p:sp>
        <p:nvSpPr>
          <p:cNvPr id="8" name="TextBox 7">
            <a:extLst>
              <a:ext uri="{FF2B5EF4-FFF2-40B4-BE49-F238E27FC236}">
                <a16:creationId xmlns:a16="http://schemas.microsoft.com/office/drawing/2014/main" id="{5E1CD339-C9BB-3BF2-E726-2F26239A456B}"/>
              </a:ext>
            </a:extLst>
          </p:cNvPr>
          <p:cNvSpPr txBox="1"/>
          <p:nvPr/>
        </p:nvSpPr>
        <p:spPr>
          <a:xfrm>
            <a:off x="2806262" y="5885367"/>
            <a:ext cx="6285186" cy="369332"/>
          </a:xfrm>
          <a:prstGeom prst="rect">
            <a:avLst/>
          </a:prstGeom>
          <a:noFill/>
        </p:spPr>
        <p:txBody>
          <a:bodyPr wrap="square" rtlCol="0">
            <a:spAutoFit/>
          </a:bodyPr>
          <a:lstStyle/>
          <a:p>
            <a:pPr algn="ctr"/>
            <a:r>
              <a:rPr lang="en-US" sz="900" dirty="0">
                <a:hlinkClick r:id="rId2"/>
              </a:rPr>
              <a:t>https://www.ipcc.ch/report/ar6/syr/figures/figure-2-3</a:t>
            </a:r>
            <a:endParaRPr lang="en-US" sz="900" dirty="0"/>
          </a:p>
          <a:p>
            <a:pPr algn="ctr"/>
            <a:r>
              <a:rPr lang="en-US" sz="900" dirty="0"/>
              <a:t>https://www.ipcc.ch/report/ar6/wg1/downloads/report/IPCC_AR6_WGI_SPM.pdf</a:t>
            </a:r>
          </a:p>
        </p:txBody>
      </p:sp>
      <p:pic>
        <p:nvPicPr>
          <p:cNvPr id="7" name="Picture 6">
            <a:extLst>
              <a:ext uri="{FF2B5EF4-FFF2-40B4-BE49-F238E27FC236}">
                <a16:creationId xmlns:a16="http://schemas.microsoft.com/office/drawing/2014/main" id="{BB7E7D97-7B6C-6B02-FD1E-EFF4E4B29B3A}"/>
              </a:ext>
            </a:extLst>
          </p:cNvPr>
          <p:cNvPicPr>
            <a:picLocks noChangeAspect="1"/>
          </p:cNvPicPr>
          <p:nvPr/>
        </p:nvPicPr>
        <p:blipFill>
          <a:blip r:embed="rId3"/>
          <a:srcRect l="439" t="39057" r="-439"/>
          <a:stretch>
            <a:fillRect/>
          </a:stretch>
        </p:blipFill>
        <p:spPr>
          <a:xfrm>
            <a:off x="5723373" y="1866837"/>
            <a:ext cx="5727768" cy="3983517"/>
          </a:xfrm>
          <a:prstGeom prst="rect">
            <a:avLst/>
          </a:prstGeom>
          <a:ln>
            <a:solidFill>
              <a:schemeClr val="tx1"/>
            </a:solidFill>
          </a:ln>
        </p:spPr>
      </p:pic>
      <p:sp>
        <p:nvSpPr>
          <p:cNvPr id="35" name="Rectangle 34">
            <a:extLst>
              <a:ext uri="{FF2B5EF4-FFF2-40B4-BE49-F238E27FC236}">
                <a16:creationId xmlns:a16="http://schemas.microsoft.com/office/drawing/2014/main" id="{CA5F03DF-FC8A-1553-CA01-9DB0A4CCCBA7}"/>
              </a:ext>
            </a:extLst>
          </p:cNvPr>
          <p:cNvSpPr/>
          <p:nvPr/>
        </p:nvSpPr>
        <p:spPr>
          <a:xfrm>
            <a:off x="7035793" y="3733236"/>
            <a:ext cx="2639264" cy="346607"/>
          </a:xfrm>
          <a:prstGeom prst="rect">
            <a:avLst/>
          </a:pr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43D2A177-7B2E-048C-17E1-1A37FC9A8819}"/>
              </a:ext>
            </a:extLst>
          </p:cNvPr>
          <p:cNvSpPr/>
          <p:nvPr/>
        </p:nvSpPr>
        <p:spPr>
          <a:xfrm>
            <a:off x="6498210" y="3257266"/>
            <a:ext cx="3176846" cy="171122"/>
          </a:xfrm>
          <a:prstGeom prst="rect">
            <a:avLst/>
          </a:pr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43542181-3759-2439-79DF-0B8DC47D3510}"/>
              </a:ext>
            </a:extLst>
          </p:cNvPr>
          <p:cNvPicPr>
            <a:picLocks noChangeAspect="1"/>
          </p:cNvPicPr>
          <p:nvPr/>
        </p:nvPicPr>
        <p:blipFill>
          <a:blip r:embed="rId4"/>
          <a:stretch>
            <a:fillRect/>
          </a:stretch>
        </p:blipFill>
        <p:spPr>
          <a:xfrm>
            <a:off x="969433" y="1866899"/>
            <a:ext cx="4017433" cy="3988123"/>
          </a:xfrm>
          <a:prstGeom prst="rect">
            <a:avLst/>
          </a:prstGeom>
          <a:ln>
            <a:solidFill>
              <a:schemeClr val="tx1"/>
            </a:solidFill>
          </a:ln>
        </p:spPr>
      </p:pic>
      <p:sp>
        <p:nvSpPr>
          <p:cNvPr id="38" name="Rectangle 37">
            <a:extLst>
              <a:ext uri="{FF2B5EF4-FFF2-40B4-BE49-F238E27FC236}">
                <a16:creationId xmlns:a16="http://schemas.microsoft.com/office/drawing/2014/main" id="{FD0B4954-BAE6-F01F-E90F-00FCEA6D4B94}"/>
              </a:ext>
            </a:extLst>
          </p:cNvPr>
          <p:cNvSpPr/>
          <p:nvPr/>
        </p:nvSpPr>
        <p:spPr>
          <a:xfrm rot="5400000">
            <a:off x="38769" y="3599201"/>
            <a:ext cx="2786528" cy="204422"/>
          </a:xfrm>
          <a:prstGeom prst="rect">
            <a:avLst/>
          </a:pr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3D5FFE93-3721-3027-8D63-A45DD4F0C921}"/>
              </a:ext>
            </a:extLst>
          </p:cNvPr>
          <p:cNvSpPr/>
          <p:nvPr/>
        </p:nvSpPr>
        <p:spPr>
          <a:xfrm rot="5400000">
            <a:off x="343234" y="3599202"/>
            <a:ext cx="2786528" cy="204422"/>
          </a:xfrm>
          <a:prstGeom prst="rect">
            <a:avLst/>
          </a:pr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568B55B3-2001-E3E8-34B1-953797AE4E2C}"/>
              </a:ext>
            </a:extLst>
          </p:cNvPr>
          <p:cNvSpPr/>
          <p:nvPr/>
        </p:nvSpPr>
        <p:spPr>
          <a:xfrm rot="5400000">
            <a:off x="860355" y="3653077"/>
            <a:ext cx="2786528" cy="96669"/>
          </a:xfrm>
          <a:prstGeom prst="rect">
            <a:avLst/>
          </a:pr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0FCC5C16-D5CA-88E9-03C2-4078F6877E82}"/>
              </a:ext>
            </a:extLst>
          </p:cNvPr>
          <p:cNvSpPr/>
          <p:nvPr/>
        </p:nvSpPr>
        <p:spPr>
          <a:xfrm rot="5400000">
            <a:off x="1110552" y="3604490"/>
            <a:ext cx="2786528" cy="193845"/>
          </a:xfrm>
          <a:prstGeom prst="rect">
            <a:avLst/>
          </a:pr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51B6F3EE-031C-A51F-077B-CFF0422738BD}"/>
              </a:ext>
            </a:extLst>
          </p:cNvPr>
          <p:cNvSpPr/>
          <p:nvPr/>
        </p:nvSpPr>
        <p:spPr>
          <a:xfrm rot="5400000">
            <a:off x="1753889" y="3550661"/>
            <a:ext cx="2786528" cy="301501"/>
          </a:xfrm>
          <a:prstGeom prst="rect">
            <a:avLst/>
          </a:pr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B270791E-119D-DB0B-0D1C-DB9BED02FAED}"/>
              </a:ext>
            </a:extLst>
          </p:cNvPr>
          <p:cNvSpPr/>
          <p:nvPr/>
        </p:nvSpPr>
        <p:spPr>
          <a:xfrm rot="5400000">
            <a:off x="2279598" y="3604490"/>
            <a:ext cx="2786528" cy="193845"/>
          </a:xfrm>
          <a:prstGeom prst="rect">
            <a:avLst/>
          </a:pr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94D8D54-E159-1429-13ED-2E740F46B67B}"/>
              </a:ext>
            </a:extLst>
          </p:cNvPr>
          <p:cNvSpPr/>
          <p:nvPr/>
        </p:nvSpPr>
        <p:spPr>
          <a:xfrm rot="5400000">
            <a:off x="6717124" y="3840139"/>
            <a:ext cx="3664357" cy="210055"/>
          </a:xfrm>
          <a:prstGeom prst="rect">
            <a:avLst/>
          </a:pr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6384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down)">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down)">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00"/>
                                        <p:tgtEl>
                                          <p:spTgt spid="5"/>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down)">
                                      <p:cBhvr>
                                        <p:cTn id="47" dur="500"/>
                                        <p:tgtEl>
                                          <p:spTgt spid="37"/>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wipe(down)">
                                      <p:cBhvr>
                                        <p:cTn id="5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38" grpId="0" animBg="1"/>
      <p:bldP spid="39" grpId="0" animBg="1"/>
      <p:bldP spid="40" grpId="0" animBg="1"/>
      <p:bldP spid="41" grpId="0" animBg="1"/>
      <p:bldP spid="42" grpId="0" animBg="1"/>
      <p:bldP spid="43"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33753-0E27-EC2B-49F1-769F4AB00D9B}"/>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FBE3FE99-2A7F-348F-1325-078DCD3C5A4E}"/>
              </a:ext>
            </a:extLst>
          </p:cNvPr>
          <p:cNvPicPr>
            <a:picLocks noChangeAspect="1"/>
          </p:cNvPicPr>
          <p:nvPr/>
        </p:nvPicPr>
        <p:blipFill>
          <a:blip r:embed="rId2"/>
          <a:stretch>
            <a:fillRect/>
          </a:stretch>
        </p:blipFill>
        <p:spPr>
          <a:xfrm>
            <a:off x="3483252" y="1896202"/>
            <a:ext cx="6108810" cy="4391140"/>
          </a:xfrm>
          <a:prstGeom prst="rect">
            <a:avLst/>
          </a:prstGeom>
        </p:spPr>
      </p:pic>
      <p:sp>
        <p:nvSpPr>
          <p:cNvPr id="2" name="Title 1">
            <a:extLst>
              <a:ext uri="{FF2B5EF4-FFF2-40B4-BE49-F238E27FC236}">
                <a16:creationId xmlns:a16="http://schemas.microsoft.com/office/drawing/2014/main" id="{57C643A6-F424-C94B-4BB9-AFAD784E36F0}"/>
              </a:ext>
            </a:extLst>
          </p:cNvPr>
          <p:cNvSpPr>
            <a:spLocks noGrp="1"/>
          </p:cNvSpPr>
          <p:nvPr>
            <p:ph type="title"/>
          </p:nvPr>
        </p:nvSpPr>
        <p:spPr>
          <a:xfrm>
            <a:off x="348389" y="698383"/>
            <a:ext cx="9603793" cy="1440000"/>
          </a:xfrm>
        </p:spPr>
        <p:txBody>
          <a:bodyPr/>
          <a:lstStyle/>
          <a:p>
            <a:r>
              <a:rPr lang="en-US" dirty="0"/>
              <a:t>What is the scientific consensus on climate change impacts?</a:t>
            </a:r>
            <a:br>
              <a:rPr lang="en-US" dirty="0"/>
            </a:br>
            <a:endParaRPr lang="en-US" dirty="0"/>
          </a:p>
        </p:txBody>
      </p:sp>
      <p:sp>
        <p:nvSpPr>
          <p:cNvPr id="3" name="Subtitle 2">
            <a:extLst>
              <a:ext uri="{FF2B5EF4-FFF2-40B4-BE49-F238E27FC236}">
                <a16:creationId xmlns:a16="http://schemas.microsoft.com/office/drawing/2014/main" id="{E6840F79-9345-42EB-87BF-3714130EF53C}"/>
              </a:ext>
            </a:extLst>
          </p:cNvPr>
          <p:cNvSpPr>
            <a:spLocks noGrp="1"/>
          </p:cNvSpPr>
          <p:nvPr>
            <p:ph type="subTitle" idx="38"/>
          </p:nvPr>
        </p:nvSpPr>
        <p:spPr/>
        <p:txBody>
          <a:bodyPr/>
          <a:lstStyle/>
          <a:p>
            <a:r>
              <a:rPr lang="en-US" dirty="0"/>
              <a:t>What we do and don’t know</a:t>
            </a:r>
          </a:p>
        </p:txBody>
      </p:sp>
      <p:sp>
        <p:nvSpPr>
          <p:cNvPr id="4" name="Slide Number Placeholder 3">
            <a:extLst>
              <a:ext uri="{FF2B5EF4-FFF2-40B4-BE49-F238E27FC236}">
                <a16:creationId xmlns:a16="http://schemas.microsoft.com/office/drawing/2014/main" id="{B0649878-DC8D-75CD-A820-97EE50D93026}"/>
              </a:ext>
            </a:extLst>
          </p:cNvPr>
          <p:cNvSpPr>
            <a:spLocks noGrp="1"/>
          </p:cNvSpPr>
          <p:nvPr>
            <p:ph type="sldNum" sz="quarter" idx="12"/>
          </p:nvPr>
        </p:nvSpPr>
        <p:spPr/>
        <p:txBody>
          <a:bodyPr/>
          <a:lstStyle/>
          <a:p>
            <a:fld id="{9BFA39F1-2062-43D5-81E3-97BC02C2ACC3}" type="slidenum">
              <a:rPr lang="en-PH" smtClean="0"/>
              <a:pPr/>
              <a:t>19</a:t>
            </a:fld>
            <a:endParaRPr lang="en-PH" dirty="0"/>
          </a:p>
        </p:txBody>
      </p:sp>
      <p:sp>
        <p:nvSpPr>
          <p:cNvPr id="8" name="TextBox 7">
            <a:extLst>
              <a:ext uri="{FF2B5EF4-FFF2-40B4-BE49-F238E27FC236}">
                <a16:creationId xmlns:a16="http://schemas.microsoft.com/office/drawing/2014/main" id="{40DA8B2F-69C5-2BA6-EC7F-121943B27D88}"/>
              </a:ext>
            </a:extLst>
          </p:cNvPr>
          <p:cNvSpPr txBox="1"/>
          <p:nvPr/>
        </p:nvSpPr>
        <p:spPr>
          <a:xfrm>
            <a:off x="4133964" y="6287342"/>
            <a:ext cx="5223723" cy="369332"/>
          </a:xfrm>
          <a:prstGeom prst="rect">
            <a:avLst/>
          </a:prstGeom>
          <a:noFill/>
        </p:spPr>
        <p:txBody>
          <a:bodyPr wrap="square" rtlCol="0">
            <a:spAutoFit/>
          </a:bodyPr>
          <a:lstStyle/>
          <a:p>
            <a:pPr algn="ctr"/>
            <a:r>
              <a:rPr lang="en-US" sz="900" dirty="0">
                <a:hlinkClick r:id="rId3"/>
              </a:rPr>
              <a:t>https://www.ipcc.ch/report/ar6/wg2/downloads/report/IPCC_AR6_WGII_FullReport.pdf</a:t>
            </a:r>
            <a:r>
              <a:rPr lang="en-US" sz="900" dirty="0"/>
              <a:t> </a:t>
            </a:r>
            <a:br>
              <a:rPr lang="en-US" sz="900" dirty="0"/>
            </a:br>
            <a:r>
              <a:rPr lang="en-US" sz="900" dirty="0"/>
              <a:t>[Pg 1501]</a:t>
            </a:r>
          </a:p>
        </p:txBody>
      </p:sp>
      <p:sp>
        <p:nvSpPr>
          <p:cNvPr id="10" name="Rectangle 9">
            <a:extLst>
              <a:ext uri="{FF2B5EF4-FFF2-40B4-BE49-F238E27FC236}">
                <a16:creationId xmlns:a16="http://schemas.microsoft.com/office/drawing/2014/main" id="{2DF0E967-5DDE-1899-5F03-5BC3327B484C}"/>
              </a:ext>
            </a:extLst>
          </p:cNvPr>
          <p:cNvSpPr/>
          <p:nvPr/>
        </p:nvSpPr>
        <p:spPr>
          <a:xfrm>
            <a:off x="4194792" y="3059531"/>
            <a:ext cx="5332809" cy="1485706"/>
          </a:xfrm>
          <a:prstGeom prst="rect">
            <a:avLst/>
          </a:pr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639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5472C-E414-7B0F-FAFE-727375155272}"/>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4361CCB0-9DD2-AAF6-BE53-230DB709BD20}"/>
              </a:ext>
            </a:extLst>
          </p:cNvPr>
          <p:cNvSpPr>
            <a:spLocks noGrp="1"/>
          </p:cNvSpPr>
          <p:nvPr>
            <p:ph type="body" sz="quarter" idx="15"/>
          </p:nvPr>
        </p:nvSpPr>
        <p:spPr/>
        <p:txBody>
          <a:bodyPr/>
          <a:lstStyle/>
          <a:p>
            <a:r>
              <a:rPr lang="en-US" dirty="0"/>
              <a:t>01</a:t>
            </a:r>
          </a:p>
        </p:txBody>
      </p:sp>
      <p:sp>
        <p:nvSpPr>
          <p:cNvPr id="4" name="Text Placeholder 3">
            <a:extLst>
              <a:ext uri="{FF2B5EF4-FFF2-40B4-BE49-F238E27FC236}">
                <a16:creationId xmlns:a16="http://schemas.microsoft.com/office/drawing/2014/main" id="{104F572F-7B0A-72F5-3B89-278965A7A4E3}"/>
              </a:ext>
            </a:extLst>
          </p:cNvPr>
          <p:cNvSpPr>
            <a:spLocks noGrp="1"/>
          </p:cNvSpPr>
          <p:nvPr>
            <p:ph type="body" sz="quarter" idx="16"/>
          </p:nvPr>
        </p:nvSpPr>
        <p:spPr/>
        <p:txBody>
          <a:bodyPr/>
          <a:lstStyle/>
          <a:p>
            <a:r>
              <a:rPr lang="en-US" dirty="0"/>
              <a:t>Introduction</a:t>
            </a:r>
          </a:p>
        </p:txBody>
      </p:sp>
      <p:sp>
        <p:nvSpPr>
          <p:cNvPr id="5" name="Text Placeholder 4">
            <a:extLst>
              <a:ext uri="{FF2B5EF4-FFF2-40B4-BE49-F238E27FC236}">
                <a16:creationId xmlns:a16="http://schemas.microsoft.com/office/drawing/2014/main" id="{949B4A1F-87BC-6574-DB2A-D80BE36CBF23}"/>
              </a:ext>
            </a:extLst>
          </p:cNvPr>
          <p:cNvSpPr>
            <a:spLocks noGrp="1"/>
          </p:cNvSpPr>
          <p:nvPr>
            <p:ph type="body" sz="quarter" idx="17"/>
          </p:nvPr>
        </p:nvSpPr>
        <p:spPr/>
        <p:txBody>
          <a:bodyPr/>
          <a:lstStyle/>
          <a:p>
            <a:r>
              <a:rPr lang="en-US" dirty="0"/>
              <a:t>02</a:t>
            </a:r>
          </a:p>
        </p:txBody>
      </p:sp>
      <p:sp>
        <p:nvSpPr>
          <p:cNvPr id="6" name="Text Placeholder 5">
            <a:extLst>
              <a:ext uri="{FF2B5EF4-FFF2-40B4-BE49-F238E27FC236}">
                <a16:creationId xmlns:a16="http://schemas.microsoft.com/office/drawing/2014/main" id="{AE608CE5-0D10-87CD-2D6B-949E667A65E2}"/>
              </a:ext>
            </a:extLst>
          </p:cNvPr>
          <p:cNvSpPr>
            <a:spLocks noGrp="1"/>
          </p:cNvSpPr>
          <p:nvPr>
            <p:ph type="body" sz="quarter" idx="18"/>
          </p:nvPr>
        </p:nvSpPr>
        <p:spPr/>
        <p:txBody>
          <a:bodyPr/>
          <a:lstStyle/>
          <a:p>
            <a:r>
              <a:rPr lang="en-US" dirty="0"/>
              <a:t>Reliable Data Sources</a:t>
            </a:r>
          </a:p>
        </p:txBody>
      </p:sp>
      <p:sp>
        <p:nvSpPr>
          <p:cNvPr id="7" name="Text Placeholder 6">
            <a:extLst>
              <a:ext uri="{FF2B5EF4-FFF2-40B4-BE49-F238E27FC236}">
                <a16:creationId xmlns:a16="http://schemas.microsoft.com/office/drawing/2014/main" id="{6D0EFDF1-70FF-D4F3-3323-DBA587895CA0}"/>
              </a:ext>
            </a:extLst>
          </p:cNvPr>
          <p:cNvSpPr>
            <a:spLocks noGrp="1"/>
          </p:cNvSpPr>
          <p:nvPr>
            <p:ph type="body" sz="quarter" idx="19"/>
          </p:nvPr>
        </p:nvSpPr>
        <p:spPr/>
        <p:txBody>
          <a:bodyPr/>
          <a:lstStyle/>
          <a:p>
            <a:r>
              <a:rPr lang="en-US" dirty="0"/>
              <a:t>03</a:t>
            </a:r>
          </a:p>
        </p:txBody>
      </p:sp>
      <p:sp>
        <p:nvSpPr>
          <p:cNvPr id="8" name="Text Placeholder 7">
            <a:extLst>
              <a:ext uri="{FF2B5EF4-FFF2-40B4-BE49-F238E27FC236}">
                <a16:creationId xmlns:a16="http://schemas.microsoft.com/office/drawing/2014/main" id="{7BE7D1F8-8218-4397-81D1-6B5786D1FE31}"/>
              </a:ext>
            </a:extLst>
          </p:cNvPr>
          <p:cNvSpPr>
            <a:spLocks noGrp="1"/>
          </p:cNvSpPr>
          <p:nvPr>
            <p:ph type="body" sz="quarter" idx="20"/>
          </p:nvPr>
        </p:nvSpPr>
        <p:spPr/>
        <p:txBody>
          <a:bodyPr/>
          <a:lstStyle/>
          <a:p>
            <a:r>
              <a:rPr lang="en-US" dirty="0"/>
              <a:t>Climate Change in Cat Models</a:t>
            </a:r>
          </a:p>
        </p:txBody>
      </p:sp>
      <p:sp>
        <p:nvSpPr>
          <p:cNvPr id="9" name="Text Placeholder 8">
            <a:extLst>
              <a:ext uri="{FF2B5EF4-FFF2-40B4-BE49-F238E27FC236}">
                <a16:creationId xmlns:a16="http://schemas.microsoft.com/office/drawing/2014/main" id="{CAA5831B-0953-3ADE-0B94-B7A0FA905CA4}"/>
              </a:ext>
            </a:extLst>
          </p:cNvPr>
          <p:cNvSpPr>
            <a:spLocks noGrp="1"/>
          </p:cNvSpPr>
          <p:nvPr>
            <p:ph type="body" sz="quarter" idx="21"/>
          </p:nvPr>
        </p:nvSpPr>
        <p:spPr/>
        <p:txBody>
          <a:bodyPr/>
          <a:lstStyle/>
          <a:p>
            <a:r>
              <a:rPr lang="en-US" dirty="0"/>
              <a:t>04</a:t>
            </a:r>
          </a:p>
        </p:txBody>
      </p:sp>
      <p:sp>
        <p:nvSpPr>
          <p:cNvPr id="10" name="Text Placeholder 9">
            <a:extLst>
              <a:ext uri="{FF2B5EF4-FFF2-40B4-BE49-F238E27FC236}">
                <a16:creationId xmlns:a16="http://schemas.microsoft.com/office/drawing/2014/main" id="{D503F2BD-B7D8-BA44-1485-8955B0DE2436}"/>
              </a:ext>
            </a:extLst>
          </p:cNvPr>
          <p:cNvSpPr>
            <a:spLocks noGrp="1"/>
          </p:cNvSpPr>
          <p:nvPr>
            <p:ph type="body" sz="quarter" idx="22"/>
          </p:nvPr>
        </p:nvSpPr>
        <p:spPr/>
        <p:txBody>
          <a:bodyPr/>
          <a:lstStyle/>
          <a:p>
            <a:r>
              <a:rPr lang="en-US" dirty="0"/>
              <a:t>What we do and don’t know</a:t>
            </a:r>
          </a:p>
        </p:txBody>
      </p:sp>
      <p:sp>
        <p:nvSpPr>
          <p:cNvPr id="17" name="Slide Number Placeholder 16">
            <a:extLst>
              <a:ext uri="{FF2B5EF4-FFF2-40B4-BE49-F238E27FC236}">
                <a16:creationId xmlns:a16="http://schemas.microsoft.com/office/drawing/2014/main" id="{169DEFE3-9E25-2306-30D4-92FFDA2D0607}"/>
              </a:ext>
            </a:extLst>
          </p:cNvPr>
          <p:cNvSpPr>
            <a:spLocks noGrp="1"/>
          </p:cNvSpPr>
          <p:nvPr>
            <p:ph type="sldNum" sz="quarter" idx="12"/>
          </p:nvPr>
        </p:nvSpPr>
        <p:spPr/>
        <p:txBody>
          <a:bodyPr/>
          <a:lstStyle/>
          <a:p>
            <a:fld id="{9BFA39F1-2062-43D5-81E3-97BC02C2ACC3}" type="slidenum">
              <a:rPr lang="en-PH" smtClean="0"/>
              <a:pPr/>
              <a:t>2</a:t>
            </a:fld>
            <a:endParaRPr lang="en-PH" dirty="0"/>
          </a:p>
        </p:txBody>
      </p:sp>
    </p:spTree>
    <p:extLst>
      <p:ext uri="{BB962C8B-B14F-4D97-AF65-F5344CB8AC3E}">
        <p14:creationId xmlns:p14="http://schemas.microsoft.com/office/powerpoint/2010/main" val="722111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EA58F-BBB4-D28A-8ADB-CFE9911427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51C7FF-DFD0-8C3B-4FC5-FB2B5321CB0F}"/>
              </a:ext>
            </a:extLst>
          </p:cNvPr>
          <p:cNvSpPr>
            <a:spLocks noGrp="1"/>
          </p:cNvSpPr>
          <p:nvPr>
            <p:ph type="title"/>
          </p:nvPr>
        </p:nvSpPr>
        <p:spPr>
          <a:xfrm>
            <a:off x="348389" y="698383"/>
            <a:ext cx="9603793" cy="1440000"/>
          </a:xfrm>
        </p:spPr>
        <p:txBody>
          <a:bodyPr/>
          <a:lstStyle/>
          <a:p>
            <a:r>
              <a:rPr lang="en-US" dirty="0"/>
              <a:t>What is the scientific consensus on climate change impacts?</a:t>
            </a:r>
            <a:br>
              <a:rPr lang="en-US" dirty="0"/>
            </a:br>
            <a:endParaRPr lang="en-US" dirty="0"/>
          </a:p>
        </p:txBody>
      </p:sp>
      <p:sp>
        <p:nvSpPr>
          <p:cNvPr id="3" name="Subtitle 2">
            <a:extLst>
              <a:ext uri="{FF2B5EF4-FFF2-40B4-BE49-F238E27FC236}">
                <a16:creationId xmlns:a16="http://schemas.microsoft.com/office/drawing/2014/main" id="{7182AF10-782F-960A-6AF3-641B6FB5555C}"/>
              </a:ext>
            </a:extLst>
          </p:cNvPr>
          <p:cNvSpPr>
            <a:spLocks noGrp="1"/>
          </p:cNvSpPr>
          <p:nvPr>
            <p:ph type="subTitle" idx="38"/>
          </p:nvPr>
        </p:nvSpPr>
        <p:spPr/>
        <p:txBody>
          <a:bodyPr/>
          <a:lstStyle/>
          <a:p>
            <a:r>
              <a:rPr lang="en-US" dirty="0"/>
              <a:t>What we do and don’t know</a:t>
            </a:r>
          </a:p>
        </p:txBody>
      </p:sp>
      <p:sp>
        <p:nvSpPr>
          <p:cNvPr id="4" name="Slide Number Placeholder 3">
            <a:extLst>
              <a:ext uri="{FF2B5EF4-FFF2-40B4-BE49-F238E27FC236}">
                <a16:creationId xmlns:a16="http://schemas.microsoft.com/office/drawing/2014/main" id="{8E31E073-0BE2-E2E1-2DFE-745F75D8B62C}"/>
              </a:ext>
            </a:extLst>
          </p:cNvPr>
          <p:cNvSpPr>
            <a:spLocks noGrp="1"/>
          </p:cNvSpPr>
          <p:nvPr>
            <p:ph type="sldNum" sz="quarter" idx="12"/>
          </p:nvPr>
        </p:nvSpPr>
        <p:spPr/>
        <p:txBody>
          <a:bodyPr/>
          <a:lstStyle/>
          <a:p>
            <a:fld id="{9BFA39F1-2062-43D5-81E3-97BC02C2ACC3}" type="slidenum">
              <a:rPr lang="en-PH" smtClean="0"/>
              <a:pPr/>
              <a:t>20</a:t>
            </a:fld>
            <a:endParaRPr lang="en-PH" dirty="0"/>
          </a:p>
        </p:txBody>
      </p:sp>
      <p:sp>
        <p:nvSpPr>
          <p:cNvPr id="8" name="TextBox 7">
            <a:extLst>
              <a:ext uri="{FF2B5EF4-FFF2-40B4-BE49-F238E27FC236}">
                <a16:creationId xmlns:a16="http://schemas.microsoft.com/office/drawing/2014/main" id="{B8F397C4-4F68-1341-821A-C1AE5ABBDD11}"/>
              </a:ext>
            </a:extLst>
          </p:cNvPr>
          <p:cNvSpPr txBox="1"/>
          <p:nvPr/>
        </p:nvSpPr>
        <p:spPr>
          <a:xfrm>
            <a:off x="4133964" y="6287342"/>
            <a:ext cx="5223723" cy="230832"/>
          </a:xfrm>
          <a:prstGeom prst="rect">
            <a:avLst/>
          </a:prstGeom>
          <a:noFill/>
        </p:spPr>
        <p:txBody>
          <a:bodyPr wrap="square" rtlCol="0">
            <a:spAutoFit/>
          </a:bodyPr>
          <a:lstStyle/>
          <a:p>
            <a:pPr algn="ctr"/>
            <a:r>
              <a:rPr lang="en-US" sz="900" dirty="0"/>
              <a:t>https://www.ipcc.ch/report/ar6/wg2/downloads/report/IPCC_AR6_WGII_FullReport.pdf</a:t>
            </a:r>
          </a:p>
        </p:txBody>
      </p:sp>
      <p:sp>
        <p:nvSpPr>
          <p:cNvPr id="16" name="Rectangle 15">
            <a:extLst>
              <a:ext uri="{FF2B5EF4-FFF2-40B4-BE49-F238E27FC236}">
                <a16:creationId xmlns:a16="http://schemas.microsoft.com/office/drawing/2014/main" id="{BD543B19-2093-1E2B-2995-802AD0EC97CC}"/>
              </a:ext>
            </a:extLst>
          </p:cNvPr>
          <p:cNvSpPr/>
          <p:nvPr/>
        </p:nvSpPr>
        <p:spPr>
          <a:xfrm>
            <a:off x="3233589" y="1966620"/>
            <a:ext cx="5032672" cy="811109"/>
          </a:xfrm>
          <a:prstGeom prst="rect">
            <a:avLst/>
          </a:prstGeom>
          <a:solidFill>
            <a:srgbClr val="2D9C6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Climate Change Certainty in Asia</a:t>
            </a:r>
          </a:p>
        </p:txBody>
      </p:sp>
      <p:grpSp>
        <p:nvGrpSpPr>
          <p:cNvPr id="78" name="Group 77">
            <a:extLst>
              <a:ext uri="{FF2B5EF4-FFF2-40B4-BE49-F238E27FC236}">
                <a16:creationId xmlns:a16="http://schemas.microsoft.com/office/drawing/2014/main" id="{7A3396E3-C07C-0BF0-440B-86B1DB1D8A5B}"/>
              </a:ext>
            </a:extLst>
          </p:cNvPr>
          <p:cNvGrpSpPr/>
          <p:nvPr/>
        </p:nvGrpSpPr>
        <p:grpSpPr>
          <a:xfrm>
            <a:off x="2742895" y="2962910"/>
            <a:ext cx="2278112" cy="2974924"/>
            <a:chOff x="2742895" y="2962910"/>
            <a:chExt cx="2278112" cy="2974924"/>
          </a:xfrm>
        </p:grpSpPr>
        <p:pic>
          <p:nvPicPr>
            <p:cNvPr id="14" name="Picture Placeholder 39">
              <a:extLst>
                <a:ext uri="{FF2B5EF4-FFF2-40B4-BE49-F238E27FC236}">
                  <a16:creationId xmlns:a16="http://schemas.microsoft.com/office/drawing/2014/main" id="{4A1448E3-3906-0F24-5472-2BEB934F81CF}"/>
                </a:ext>
              </a:extLst>
            </p:cNvPr>
            <p:cNvPicPr>
              <a:picLocks noChangeAspect="1"/>
            </p:cNvPicPr>
            <p:nvPr/>
          </p:nvPicPr>
          <p:blipFill>
            <a:blip r:embed="rId2"/>
            <a:srcRect t="526" b="526"/>
            <a:stretch>
              <a:fillRect/>
            </a:stretch>
          </p:blipFill>
          <p:spPr>
            <a:xfrm>
              <a:off x="3313668" y="2962910"/>
              <a:ext cx="576000" cy="576000"/>
            </a:xfrm>
            <a:prstGeom prst="rect">
              <a:avLst/>
            </a:prstGeom>
          </p:spPr>
        </p:pic>
        <p:grpSp>
          <p:nvGrpSpPr>
            <p:cNvPr id="32" name="Group 31">
              <a:extLst>
                <a:ext uri="{FF2B5EF4-FFF2-40B4-BE49-F238E27FC236}">
                  <a16:creationId xmlns:a16="http://schemas.microsoft.com/office/drawing/2014/main" id="{AC227EFC-58C7-139E-28CD-FA10CD88BC17}"/>
                </a:ext>
              </a:extLst>
            </p:cNvPr>
            <p:cNvGrpSpPr/>
            <p:nvPr/>
          </p:nvGrpSpPr>
          <p:grpSpPr>
            <a:xfrm>
              <a:off x="3983707" y="3005765"/>
              <a:ext cx="576000" cy="466437"/>
              <a:chOff x="7035031" y="3582998"/>
              <a:chExt cx="576000" cy="466437"/>
            </a:xfrm>
          </p:grpSpPr>
          <p:sp>
            <p:nvSpPr>
              <p:cNvPr id="18" name="Rectangle: Rounded Corners 17">
                <a:extLst>
                  <a:ext uri="{FF2B5EF4-FFF2-40B4-BE49-F238E27FC236}">
                    <a16:creationId xmlns:a16="http://schemas.microsoft.com/office/drawing/2014/main" id="{4FF9895F-9DDC-DBF6-7425-C401737EDB18}"/>
                  </a:ext>
                </a:extLst>
              </p:cNvPr>
              <p:cNvSpPr/>
              <p:nvPr/>
            </p:nvSpPr>
            <p:spPr>
              <a:xfrm>
                <a:off x="7035031" y="3582998"/>
                <a:ext cx="576000" cy="466437"/>
              </a:xfrm>
              <a:prstGeom prst="roundRect">
                <a:avLst/>
              </a:prstGeom>
              <a:solidFill>
                <a:srgbClr val="FFB00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B660D4B1-2116-E3AC-4819-8E4E244CDC3B}"/>
                  </a:ext>
                </a:extLst>
              </p:cNvPr>
              <p:cNvGrpSpPr/>
              <p:nvPr/>
            </p:nvGrpSpPr>
            <p:grpSpPr>
              <a:xfrm>
                <a:off x="7127025" y="3789028"/>
                <a:ext cx="392013" cy="91440"/>
                <a:chOff x="7121900" y="3789028"/>
                <a:chExt cx="392013" cy="91440"/>
              </a:xfrm>
            </p:grpSpPr>
            <p:sp>
              <p:nvSpPr>
                <p:cNvPr id="23" name="Oval 22">
                  <a:extLst>
                    <a:ext uri="{FF2B5EF4-FFF2-40B4-BE49-F238E27FC236}">
                      <a16:creationId xmlns:a16="http://schemas.microsoft.com/office/drawing/2014/main" id="{36DCD59D-E274-91BD-5A9B-10E6D22CF4E3}"/>
                    </a:ext>
                  </a:extLst>
                </p:cNvPr>
                <p:cNvSpPr>
                  <a:spLocks/>
                </p:cNvSpPr>
                <p:nvPr/>
              </p:nvSpPr>
              <p:spPr>
                <a:xfrm>
                  <a:off x="7121900" y="3789028"/>
                  <a:ext cx="91440" cy="9144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7FF49D3A-D1EF-2863-1808-F79D45658486}"/>
                    </a:ext>
                  </a:extLst>
                </p:cNvPr>
                <p:cNvSpPr>
                  <a:spLocks/>
                </p:cNvSpPr>
                <p:nvPr/>
              </p:nvSpPr>
              <p:spPr>
                <a:xfrm>
                  <a:off x="7275025" y="3789028"/>
                  <a:ext cx="91440" cy="9144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F086687E-882A-5FCC-BA7B-D09E5967282D}"/>
                    </a:ext>
                  </a:extLst>
                </p:cNvPr>
                <p:cNvSpPr>
                  <a:spLocks/>
                </p:cNvSpPr>
                <p:nvPr/>
              </p:nvSpPr>
              <p:spPr>
                <a:xfrm>
                  <a:off x="7422473" y="3789028"/>
                  <a:ext cx="91440" cy="9144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6" name="TextBox 35">
              <a:extLst>
                <a:ext uri="{FF2B5EF4-FFF2-40B4-BE49-F238E27FC236}">
                  <a16:creationId xmlns:a16="http://schemas.microsoft.com/office/drawing/2014/main" id="{C15D9825-0DE7-39FB-890C-C0661A242AD3}"/>
                </a:ext>
              </a:extLst>
            </p:cNvPr>
            <p:cNvSpPr txBox="1"/>
            <p:nvPr/>
          </p:nvSpPr>
          <p:spPr>
            <a:xfrm>
              <a:off x="2742895" y="3583343"/>
              <a:ext cx="2278112" cy="2354491"/>
            </a:xfrm>
            <a:prstGeom prst="rect">
              <a:avLst/>
            </a:prstGeom>
            <a:noFill/>
          </p:spPr>
          <p:txBody>
            <a:bodyPr wrap="square" rtlCol="0">
              <a:spAutoFit/>
            </a:bodyPr>
            <a:lstStyle/>
            <a:p>
              <a:r>
                <a:rPr lang="en-US" sz="1050" dirty="0"/>
                <a:t>Global assessments identify Asia as the most exposed region to SLR.</a:t>
              </a:r>
            </a:p>
            <a:p>
              <a:endParaRPr lang="en-US" sz="1050" dirty="0"/>
            </a:p>
            <a:p>
              <a:r>
                <a:rPr lang="en-US" sz="1050" dirty="0"/>
                <a:t>Globally, there is high confidence that the proportion of intense</a:t>
              </a:r>
            </a:p>
            <a:p>
              <a:r>
                <a:rPr lang="en-US" sz="1050" dirty="0"/>
                <a:t>tropical cyclones is expected to increase despite the total number of tropical cyclones being expected to decrease or remain unchanged (Arias et al., 2021), especially in Southeast and East Asia … .</a:t>
              </a:r>
            </a:p>
            <a:p>
              <a:pPr algn="ctr"/>
              <a:r>
                <a:rPr lang="en-US" sz="1050" dirty="0"/>
                <a:t>[pg. 1499, 1500]</a:t>
              </a:r>
            </a:p>
          </p:txBody>
        </p:sp>
      </p:grpSp>
      <p:grpSp>
        <p:nvGrpSpPr>
          <p:cNvPr id="69" name="Group 68">
            <a:extLst>
              <a:ext uri="{FF2B5EF4-FFF2-40B4-BE49-F238E27FC236}">
                <a16:creationId xmlns:a16="http://schemas.microsoft.com/office/drawing/2014/main" id="{584956CD-286E-9EE2-632A-14F058030A5D}"/>
              </a:ext>
            </a:extLst>
          </p:cNvPr>
          <p:cNvGrpSpPr/>
          <p:nvPr/>
        </p:nvGrpSpPr>
        <p:grpSpPr>
          <a:xfrm>
            <a:off x="545521" y="2950636"/>
            <a:ext cx="2278112" cy="3633528"/>
            <a:chOff x="393121" y="2997202"/>
            <a:chExt cx="2278112" cy="3633528"/>
          </a:xfrm>
        </p:grpSpPr>
        <p:pic>
          <p:nvPicPr>
            <p:cNvPr id="70" name="Picture Placeholder 29" descr="A blue waves on a white background&#10;&#10;AI-generated content may be incorrect.">
              <a:extLst>
                <a:ext uri="{FF2B5EF4-FFF2-40B4-BE49-F238E27FC236}">
                  <a16:creationId xmlns:a16="http://schemas.microsoft.com/office/drawing/2014/main" id="{094352F5-7B40-636E-4A5C-ACBABE360C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94425" y="2997202"/>
              <a:ext cx="576000" cy="576000"/>
            </a:xfrm>
            <a:prstGeom prst="rect">
              <a:avLst/>
            </a:prstGeom>
          </p:spPr>
        </p:pic>
        <p:grpSp>
          <p:nvGrpSpPr>
            <p:cNvPr id="71" name="Group 70">
              <a:extLst>
                <a:ext uri="{FF2B5EF4-FFF2-40B4-BE49-F238E27FC236}">
                  <a16:creationId xmlns:a16="http://schemas.microsoft.com/office/drawing/2014/main" id="{A85FD055-B8E1-28FD-FD24-708B0E0A7611}"/>
                </a:ext>
              </a:extLst>
            </p:cNvPr>
            <p:cNvGrpSpPr/>
            <p:nvPr/>
          </p:nvGrpSpPr>
          <p:grpSpPr>
            <a:xfrm>
              <a:off x="1633933" y="3052331"/>
              <a:ext cx="576000" cy="466437"/>
              <a:chOff x="7035031" y="3582998"/>
              <a:chExt cx="576000" cy="466437"/>
            </a:xfrm>
          </p:grpSpPr>
          <p:sp>
            <p:nvSpPr>
              <p:cNvPr id="73" name="Rectangle: Rounded Corners 72">
                <a:extLst>
                  <a:ext uri="{FF2B5EF4-FFF2-40B4-BE49-F238E27FC236}">
                    <a16:creationId xmlns:a16="http://schemas.microsoft.com/office/drawing/2014/main" id="{73990BE0-B303-6B18-D3AD-6C778B562E95}"/>
                  </a:ext>
                </a:extLst>
              </p:cNvPr>
              <p:cNvSpPr/>
              <p:nvPr/>
            </p:nvSpPr>
            <p:spPr>
              <a:xfrm>
                <a:off x="7035031" y="3582998"/>
                <a:ext cx="576000" cy="466437"/>
              </a:xfrm>
              <a:prstGeom prst="roundRect">
                <a:avLst/>
              </a:prstGeom>
              <a:solidFill>
                <a:srgbClr val="FFB00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4" name="Group 73">
                <a:extLst>
                  <a:ext uri="{FF2B5EF4-FFF2-40B4-BE49-F238E27FC236}">
                    <a16:creationId xmlns:a16="http://schemas.microsoft.com/office/drawing/2014/main" id="{977987AD-AA3F-D494-0241-C5A5D7913297}"/>
                  </a:ext>
                </a:extLst>
              </p:cNvPr>
              <p:cNvGrpSpPr/>
              <p:nvPr/>
            </p:nvGrpSpPr>
            <p:grpSpPr>
              <a:xfrm>
                <a:off x="7127025" y="3789028"/>
                <a:ext cx="392013" cy="91440"/>
                <a:chOff x="7121900" y="3789028"/>
                <a:chExt cx="392013" cy="91440"/>
              </a:xfrm>
            </p:grpSpPr>
            <p:sp>
              <p:nvSpPr>
                <p:cNvPr id="75" name="Oval 74">
                  <a:extLst>
                    <a:ext uri="{FF2B5EF4-FFF2-40B4-BE49-F238E27FC236}">
                      <a16:creationId xmlns:a16="http://schemas.microsoft.com/office/drawing/2014/main" id="{2FCB8224-2C9A-E8B4-86AF-05EFE88D17D0}"/>
                    </a:ext>
                  </a:extLst>
                </p:cNvPr>
                <p:cNvSpPr>
                  <a:spLocks/>
                </p:cNvSpPr>
                <p:nvPr/>
              </p:nvSpPr>
              <p:spPr>
                <a:xfrm>
                  <a:off x="7121900" y="3789028"/>
                  <a:ext cx="91440" cy="9144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76" name="Oval 75">
                  <a:extLst>
                    <a:ext uri="{FF2B5EF4-FFF2-40B4-BE49-F238E27FC236}">
                      <a16:creationId xmlns:a16="http://schemas.microsoft.com/office/drawing/2014/main" id="{D6C1F7E5-829E-2B33-3947-D82D904EC263}"/>
                    </a:ext>
                  </a:extLst>
                </p:cNvPr>
                <p:cNvSpPr>
                  <a:spLocks/>
                </p:cNvSpPr>
                <p:nvPr/>
              </p:nvSpPr>
              <p:spPr>
                <a:xfrm>
                  <a:off x="7275025" y="3789028"/>
                  <a:ext cx="91440" cy="9144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77" name="Oval 76">
                  <a:extLst>
                    <a:ext uri="{FF2B5EF4-FFF2-40B4-BE49-F238E27FC236}">
                      <a16:creationId xmlns:a16="http://schemas.microsoft.com/office/drawing/2014/main" id="{3959D3BF-8604-138F-DE3C-D2016A81F4C0}"/>
                    </a:ext>
                  </a:extLst>
                </p:cNvPr>
                <p:cNvSpPr>
                  <a:spLocks/>
                </p:cNvSpPr>
                <p:nvPr/>
              </p:nvSpPr>
              <p:spPr>
                <a:xfrm>
                  <a:off x="7422473" y="3789028"/>
                  <a:ext cx="91440" cy="9144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grpSp>
        </p:grpSp>
        <p:sp>
          <p:nvSpPr>
            <p:cNvPr id="72" name="TextBox 71">
              <a:extLst>
                <a:ext uri="{FF2B5EF4-FFF2-40B4-BE49-F238E27FC236}">
                  <a16:creationId xmlns:a16="http://schemas.microsoft.com/office/drawing/2014/main" id="{5E7463B0-404F-7064-0D7D-CB46CFB268A4}"/>
                </a:ext>
              </a:extLst>
            </p:cNvPr>
            <p:cNvSpPr txBox="1"/>
            <p:nvPr/>
          </p:nvSpPr>
          <p:spPr>
            <a:xfrm>
              <a:off x="393121" y="3629909"/>
              <a:ext cx="2278112" cy="3000821"/>
            </a:xfrm>
            <a:prstGeom prst="rect">
              <a:avLst/>
            </a:prstGeom>
            <a:noFill/>
          </p:spPr>
          <p:txBody>
            <a:bodyPr wrap="square" rtlCol="0">
              <a:spAutoFit/>
            </a:bodyPr>
            <a:lstStyle/>
            <a:p>
              <a:pPr algn="ctr"/>
              <a:r>
                <a:rPr lang="en-US" sz="1050" dirty="0"/>
                <a:t>Observations show a decreasing</a:t>
              </a:r>
            </a:p>
            <a:p>
              <a:pPr algn="ctr"/>
              <a:r>
                <a:rPr lang="en-US" sz="1050" dirty="0"/>
                <a:t>trend of the South Asian summer monsoon precipitation during</a:t>
              </a:r>
            </a:p>
            <a:p>
              <a:pPr algn="ctr"/>
              <a:r>
                <a:rPr lang="en-US" sz="1050" dirty="0"/>
                <a:t>the second half of the 20th century (high confidence</a:t>
              </a:r>
            </a:p>
            <a:p>
              <a:pPr algn="ctr"/>
              <a:endParaRPr lang="en-US" sz="1050" dirty="0"/>
            </a:p>
            <a:p>
              <a:pPr algn="ctr"/>
              <a:r>
                <a:rPr lang="en-US" sz="1050" dirty="0"/>
                <a:t>Globally, China and India have the highest AALs associated with</a:t>
              </a:r>
            </a:p>
            <a:p>
              <a:pPr algn="ctr"/>
              <a:r>
                <a:rPr lang="en-US" sz="1050" dirty="0"/>
                <a:t>riverine floods, with a magnitude of 13 and 6 billion USD, respectively.</a:t>
              </a:r>
            </a:p>
            <a:p>
              <a:pPr algn="ctr"/>
              <a:endParaRPr lang="en-US" sz="1050" dirty="0"/>
            </a:p>
            <a:p>
              <a:pPr algn="ctr"/>
              <a:r>
                <a:rPr lang="en-US" sz="1050" dirty="0"/>
                <a:t>There is an increased flood risk for habitations on the deltas …, globally exposing 9.3% more people annually to riverine flooding… .</a:t>
              </a:r>
            </a:p>
            <a:p>
              <a:pPr algn="ctr"/>
              <a:r>
                <a:rPr lang="en-US" sz="1050" dirty="0"/>
                <a:t>[pg. 1465, 1500]</a:t>
              </a:r>
            </a:p>
          </p:txBody>
        </p:sp>
      </p:grpSp>
      <p:grpSp>
        <p:nvGrpSpPr>
          <p:cNvPr id="121" name="Group 120">
            <a:extLst>
              <a:ext uri="{FF2B5EF4-FFF2-40B4-BE49-F238E27FC236}">
                <a16:creationId xmlns:a16="http://schemas.microsoft.com/office/drawing/2014/main" id="{F206CF0B-591E-2240-C453-D3EE965FBD18}"/>
              </a:ext>
            </a:extLst>
          </p:cNvPr>
          <p:cNvGrpSpPr/>
          <p:nvPr/>
        </p:nvGrpSpPr>
        <p:grpSpPr>
          <a:xfrm>
            <a:off x="5077015" y="3005765"/>
            <a:ext cx="2278112" cy="3148433"/>
            <a:chOff x="7199853" y="2991755"/>
            <a:chExt cx="2278112" cy="3148433"/>
          </a:xfrm>
        </p:grpSpPr>
        <p:grpSp>
          <p:nvGrpSpPr>
            <p:cNvPr id="35" name="Group 34">
              <a:extLst>
                <a:ext uri="{FF2B5EF4-FFF2-40B4-BE49-F238E27FC236}">
                  <a16:creationId xmlns:a16="http://schemas.microsoft.com/office/drawing/2014/main" id="{E0CCEC1A-C59C-8CC2-6B8C-9C32F82B3206}"/>
                </a:ext>
              </a:extLst>
            </p:cNvPr>
            <p:cNvGrpSpPr/>
            <p:nvPr/>
          </p:nvGrpSpPr>
          <p:grpSpPr>
            <a:xfrm>
              <a:off x="8441885" y="3048456"/>
              <a:ext cx="576000" cy="466437"/>
              <a:chOff x="8118764" y="3560617"/>
              <a:chExt cx="576000" cy="466437"/>
            </a:xfrm>
          </p:grpSpPr>
          <p:sp>
            <p:nvSpPr>
              <p:cNvPr id="22" name="Rectangle: Rounded Corners 21">
                <a:extLst>
                  <a:ext uri="{FF2B5EF4-FFF2-40B4-BE49-F238E27FC236}">
                    <a16:creationId xmlns:a16="http://schemas.microsoft.com/office/drawing/2014/main" id="{3E7E9B09-EDD8-257F-7DF3-CC6B69F906B3}"/>
                  </a:ext>
                </a:extLst>
              </p:cNvPr>
              <p:cNvSpPr/>
              <p:nvPr/>
            </p:nvSpPr>
            <p:spPr>
              <a:xfrm>
                <a:off x="8118764" y="3560617"/>
                <a:ext cx="576000" cy="466437"/>
              </a:xfrm>
              <a:prstGeom prst="roundRect">
                <a:avLst/>
              </a:prstGeom>
              <a:solidFill>
                <a:srgbClr val="23479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0A67340C-6BA4-C428-F05E-8C3BEDDBE2D8}"/>
                  </a:ext>
                </a:extLst>
              </p:cNvPr>
              <p:cNvSpPr>
                <a:spLocks/>
              </p:cNvSpPr>
              <p:nvPr/>
            </p:nvSpPr>
            <p:spPr>
              <a:xfrm>
                <a:off x="8361044" y="3766648"/>
                <a:ext cx="91440" cy="914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8" name="Group 97">
              <a:extLst>
                <a:ext uri="{FF2B5EF4-FFF2-40B4-BE49-F238E27FC236}">
                  <a16:creationId xmlns:a16="http://schemas.microsoft.com/office/drawing/2014/main" id="{90C91CA9-9AF2-3AC3-F6E5-5C8B1CD53A0E}"/>
                </a:ext>
              </a:extLst>
            </p:cNvPr>
            <p:cNvGrpSpPr/>
            <p:nvPr/>
          </p:nvGrpSpPr>
          <p:grpSpPr>
            <a:xfrm>
              <a:off x="7199853" y="2991755"/>
              <a:ext cx="2278112" cy="3148433"/>
              <a:chOff x="7199853" y="2991755"/>
              <a:chExt cx="2278112" cy="3148433"/>
            </a:xfrm>
          </p:grpSpPr>
          <p:pic>
            <p:nvPicPr>
              <p:cNvPr id="11" name="Picture Placeholder 31" descr="A cloud with lightnings and sun&#10;&#10;AI-generated content may be incorrect.">
                <a:extLst>
                  <a:ext uri="{FF2B5EF4-FFF2-40B4-BE49-F238E27FC236}">
                    <a16:creationId xmlns:a16="http://schemas.microsoft.com/office/drawing/2014/main" id="{7989383C-A231-6AE2-18C3-31E838B10EA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773891" y="2991755"/>
                <a:ext cx="576000" cy="576000"/>
              </a:xfrm>
              <a:prstGeom prst="rect">
                <a:avLst/>
              </a:prstGeom>
            </p:spPr>
          </p:pic>
          <p:sp>
            <p:nvSpPr>
              <p:cNvPr id="92" name="TextBox 91">
                <a:extLst>
                  <a:ext uri="{FF2B5EF4-FFF2-40B4-BE49-F238E27FC236}">
                    <a16:creationId xmlns:a16="http://schemas.microsoft.com/office/drawing/2014/main" id="{8D245EAA-06B6-37C0-56D0-A0F15663203B}"/>
                  </a:ext>
                </a:extLst>
              </p:cNvPr>
              <p:cNvSpPr txBox="1"/>
              <p:nvPr/>
            </p:nvSpPr>
            <p:spPr>
              <a:xfrm>
                <a:off x="7199853" y="3624115"/>
                <a:ext cx="2278112" cy="2516073"/>
              </a:xfrm>
              <a:prstGeom prst="rect">
                <a:avLst/>
              </a:prstGeom>
              <a:noFill/>
            </p:spPr>
            <p:txBody>
              <a:bodyPr wrap="square" rtlCol="0">
                <a:spAutoFit/>
              </a:bodyPr>
              <a:lstStyle/>
              <a:p>
                <a:r>
                  <a:rPr lang="en-US" sz="1050" dirty="0"/>
                  <a:t>Annual surface wind speeds have been decreasing in Asia since the</a:t>
                </a:r>
              </a:p>
              <a:p>
                <a:r>
                  <a:rPr lang="en-US" sz="1050" dirty="0"/>
                  <a:t>1950s (high confidence).</a:t>
                </a:r>
              </a:p>
              <a:p>
                <a:endParaRPr lang="en-US" sz="1050" dirty="0"/>
              </a:p>
              <a:p>
                <a:r>
                  <a:rPr lang="en-US" sz="1050" dirty="0"/>
                  <a:t>The observed changes in the frequency of sand and dust storms vary from region to region in Asia (medium confidence).</a:t>
                </a:r>
              </a:p>
              <a:p>
                <a:endParaRPr lang="en-US" sz="1050" dirty="0"/>
              </a:p>
              <a:p>
                <a:r>
                  <a:rPr lang="en-US" sz="1050" dirty="0"/>
                  <a:t>West Asia has witnessed more frequent and intensified dust storms affecting Iran and Persian Gulf countries in recent decades (medium confidence)</a:t>
                </a:r>
              </a:p>
              <a:p>
                <a:pPr algn="ctr"/>
                <a:r>
                  <a:rPr lang="en-US" sz="1050" dirty="0"/>
                  <a:t>[pg. 1465]</a:t>
                </a:r>
              </a:p>
            </p:txBody>
          </p:sp>
        </p:grpSp>
      </p:grpSp>
      <p:grpSp>
        <p:nvGrpSpPr>
          <p:cNvPr id="109" name="Group 108">
            <a:extLst>
              <a:ext uri="{FF2B5EF4-FFF2-40B4-BE49-F238E27FC236}">
                <a16:creationId xmlns:a16="http://schemas.microsoft.com/office/drawing/2014/main" id="{2652CBA6-C845-2270-BE6C-45EF81112D29}"/>
              </a:ext>
            </a:extLst>
          </p:cNvPr>
          <p:cNvGrpSpPr/>
          <p:nvPr/>
        </p:nvGrpSpPr>
        <p:grpSpPr>
          <a:xfrm>
            <a:off x="9689796" y="2962910"/>
            <a:ext cx="2349803" cy="2854113"/>
            <a:chOff x="9344407" y="2962910"/>
            <a:chExt cx="2349803" cy="2854113"/>
          </a:xfrm>
        </p:grpSpPr>
        <p:pic>
          <p:nvPicPr>
            <p:cNvPr id="13" name="Picture Placeholder 33" descr="A yellow and orange flame&#10;&#10;AI-generated content may be incorrect.">
              <a:extLst>
                <a:ext uri="{FF2B5EF4-FFF2-40B4-BE49-F238E27FC236}">
                  <a16:creationId xmlns:a16="http://schemas.microsoft.com/office/drawing/2014/main" id="{61C0CD8E-C02C-6041-E802-C3460ED29C4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9947535" y="2962910"/>
              <a:ext cx="576000" cy="576000"/>
            </a:xfrm>
            <a:prstGeom prst="rect">
              <a:avLst/>
            </a:prstGeom>
          </p:spPr>
        </p:pic>
        <p:grpSp>
          <p:nvGrpSpPr>
            <p:cNvPr id="101" name="Group 100">
              <a:extLst>
                <a:ext uri="{FF2B5EF4-FFF2-40B4-BE49-F238E27FC236}">
                  <a16:creationId xmlns:a16="http://schemas.microsoft.com/office/drawing/2014/main" id="{FC98D368-DD25-CE4F-3052-07F4BD5E9585}"/>
                </a:ext>
              </a:extLst>
            </p:cNvPr>
            <p:cNvGrpSpPr/>
            <p:nvPr/>
          </p:nvGrpSpPr>
          <p:grpSpPr>
            <a:xfrm>
              <a:off x="9344407" y="3046537"/>
              <a:ext cx="2349803" cy="2770486"/>
              <a:chOff x="5021006" y="3007000"/>
              <a:chExt cx="2349803" cy="2770486"/>
            </a:xfrm>
          </p:grpSpPr>
          <p:grpSp>
            <p:nvGrpSpPr>
              <p:cNvPr id="102" name="Group 101">
                <a:extLst>
                  <a:ext uri="{FF2B5EF4-FFF2-40B4-BE49-F238E27FC236}">
                    <a16:creationId xmlns:a16="http://schemas.microsoft.com/office/drawing/2014/main" id="{00CA8509-1BEB-41A6-82E7-1FDF70730DC8}"/>
                  </a:ext>
                </a:extLst>
              </p:cNvPr>
              <p:cNvGrpSpPr/>
              <p:nvPr/>
            </p:nvGrpSpPr>
            <p:grpSpPr>
              <a:xfrm>
                <a:off x="6261819" y="3007000"/>
                <a:ext cx="576000" cy="466437"/>
                <a:chOff x="7035031" y="3582998"/>
                <a:chExt cx="576000" cy="466437"/>
              </a:xfrm>
            </p:grpSpPr>
            <p:sp>
              <p:nvSpPr>
                <p:cNvPr id="104" name="Rectangle: Rounded Corners 103">
                  <a:extLst>
                    <a:ext uri="{FF2B5EF4-FFF2-40B4-BE49-F238E27FC236}">
                      <a16:creationId xmlns:a16="http://schemas.microsoft.com/office/drawing/2014/main" id="{2CA60406-86BE-6D9A-450B-521C1BCCFDBE}"/>
                    </a:ext>
                  </a:extLst>
                </p:cNvPr>
                <p:cNvSpPr/>
                <p:nvPr/>
              </p:nvSpPr>
              <p:spPr>
                <a:xfrm>
                  <a:off x="7035031" y="3582998"/>
                  <a:ext cx="576000" cy="466437"/>
                </a:xfrm>
                <a:prstGeom prst="roundRect">
                  <a:avLst/>
                </a:prstGeom>
                <a:solidFill>
                  <a:srgbClr val="FFB00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5" name="Group 104">
                  <a:extLst>
                    <a:ext uri="{FF2B5EF4-FFF2-40B4-BE49-F238E27FC236}">
                      <a16:creationId xmlns:a16="http://schemas.microsoft.com/office/drawing/2014/main" id="{BAE30FE3-50DF-9972-7EF4-4ED31BAD9402}"/>
                    </a:ext>
                  </a:extLst>
                </p:cNvPr>
                <p:cNvGrpSpPr/>
                <p:nvPr/>
              </p:nvGrpSpPr>
              <p:grpSpPr>
                <a:xfrm>
                  <a:off x="7127025" y="3789028"/>
                  <a:ext cx="244565" cy="91440"/>
                  <a:chOff x="7121900" y="3789028"/>
                  <a:chExt cx="244565" cy="91440"/>
                </a:xfrm>
              </p:grpSpPr>
              <p:sp>
                <p:nvSpPr>
                  <p:cNvPr id="106" name="Oval 105">
                    <a:extLst>
                      <a:ext uri="{FF2B5EF4-FFF2-40B4-BE49-F238E27FC236}">
                        <a16:creationId xmlns:a16="http://schemas.microsoft.com/office/drawing/2014/main" id="{A1CD4936-0E34-ECE9-281E-B8AF5E9E91E3}"/>
                      </a:ext>
                    </a:extLst>
                  </p:cNvPr>
                  <p:cNvSpPr>
                    <a:spLocks/>
                  </p:cNvSpPr>
                  <p:nvPr/>
                </p:nvSpPr>
                <p:spPr>
                  <a:xfrm>
                    <a:off x="7121900" y="3789028"/>
                    <a:ext cx="91440" cy="9144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07" name="Oval 106">
                    <a:extLst>
                      <a:ext uri="{FF2B5EF4-FFF2-40B4-BE49-F238E27FC236}">
                        <a16:creationId xmlns:a16="http://schemas.microsoft.com/office/drawing/2014/main" id="{6E5BA677-EE1F-9D54-1A95-2E83D9313836}"/>
                      </a:ext>
                    </a:extLst>
                  </p:cNvPr>
                  <p:cNvSpPr>
                    <a:spLocks/>
                  </p:cNvSpPr>
                  <p:nvPr/>
                </p:nvSpPr>
                <p:spPr>
                  <a:xfrm>
                    <a:off x="7275025" y="3789028"/>
                    <a:ext cx="91440" cy="9144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grpSp>
          </p:grpSp>
          <p:sp>
            <p:nvSpPr>
              <p:cNvPr id="103" name="TextBox 102">
                <a:extLst>
                  <a:ext uri="{FF2B5EF4-FFF2-40B4-BE49-F238E27FC236}">
                    <a16:creationId xmlns:a16="http://schemas.microsoft.com/office/drawing/2014/main" id="{0F21823F-A0B1-1268-49B7-377DF3828B61}"/>
                  </a:ext>
                </a:extLst>
              </p:cNvPr>
              <p:cNvSpPr txBox="1"/>
              <p:nvPr/>
            </p:nvSpPr>
            <p:spPr>
              <a:xfrm>
                <a:off x="5021006" y="3584578"/>
                <a:ext cx="2349803" cy="2192908"/>
              </a:xfrm>
              <a:prstGeom prst="rect">
                <a:avLst/>
              </a:prstGeom>
              <a:noFill/>
            </p:spPr>
            <p:txBody>
              <a:bodyPr wrap="square" rtlCol="0">
                <a:spAutoFit/>
              </a:bodyPr>
              <a:lstStyle/>
              <a:p>
                <a:r>
                  <a:rPr lang="en-US" sz="1050" dirty="0"/>
                  <a:t>Under regional projections for North Asia, warmer climate will increase forest fire severity by the late 21st century (medium confidence)</a:t>
                </a:r>
              </a:p>
              <a:p>
                <a:endParaRPr lang="en-US" sz="1050" dirty="0"/>
              </a:p>
              <a:p>
                <a:r>
                  <a:rPr lang="en-US" sz="1050" dirty="0"/>
                  <a:t>Climate change, human activity, lightning and quality of forest governance and management have increased wildfire severity and area burned in North Asia in recent decades.</a:t>
                </a:r>
              </a:p>
              <a:p>
                <a:pPr algn="ctr"/>
                <a:r>
                  <a:rPr lang="en-US" sz="1050" dirty="0"/>
                  <a:t>[pg. 1477, 1532]</a:t>
                </a:r>
              </a:p>
            </p:txBody>
          </p:sp>
        </p:grpSp>
      </p:grpSp>
      <p:grpSp>
        <p:nvGrpSpPr>
          <p:cNvPr id="128" name="Group 127">
            <a:extLst>
              <a:ext uri="{FF2B5EF4-FFF2-40B4-BE49-F238E27FC236}">
                <a16:creationId xmlns:a16="http://schemas.microsoft.com/office/drawing/2014/main" id="{4572A3F4-6988-7001-B6A2-9CC1A2678F98}"/>
              </a:ext>
            </a:extLst>
          </p:cNvPr>
          <p:cNvGrpSpPr/>
          <p:nvPr/>
        </p:nvGrpSpPr>
        <p:grpSpPr>
          <a:xfrm>
            <a:off x="7295134" y="3005765"/>
            <a:ext cx="2278112" cy="2988506"/>
            <a:chOff x="9384479" y="1067065"/>
            <a:chExt cx="2278112" cy="2988506"/>
          </a:xfrm>
        </p:grpSpPr>
        <p:grpSp>
          <p:nvGrpSpPr>
            <p:cNvPr id="127" name="Group 126">
              <a:extLst>
                <a:ext uri="{FF2B5EF4-FFF2-40B4-BE49-F238E27FC236}">
                  <a16:creationId xmlns:a16="http://schemas.microsoft.com/office/drawing/2014/main" id="{49F7D92E-0B39-B821-3B99-71284328A65B}"/>
                </a:ext>
              </a:extLst>
            </p:cNvPr>
            <p:cNvGrpSpPr/>
            <p:nvPr/>
          </p:nvGrpSpPr>
          <p:grpSpPr>
            <a:xfrm>
              <a:off x="9384479" y="1067065"/>
              <a:ext cx="2278112" cy="2988506"/>
              <a:chOff x="9384479" y="1067065"/>
              <a:chExt cx="2278112" cy="2988506"/>
            </a:xfrm>
          </p:grpSpPr>
          <p:sp>
            <p:nvSpPr>
              <p:cNvPr id="123" name="Rectangle: Rounded Corners 122">
                <a:extLst>
                  <a:ext uri="{FF2B5EF4-FFF2-40B4-BE49-F238E27FC236}">
                    <a16:creationId xmlns:a16="http://schemas.microsoft.com/office/drawing/2014/main" id="{189AD701-A68A-0233-8CFE-6BC9044F9EDB}"/>
                  </a:ext>
                </a:extLst>
              </p:cNvPr>
              <p:cNvSpPr/>
              <p:nvPr/>
            </p:nvSpPr>
            <p:spPr>
              <a:xfrm>
                <a:off x="10625291" y="1118050"/>
                <a:ext cx="576000" cy="466437"/>
              </a:xfrm>
              <a:prstGeom prst="roundRect">
                <a:avLst/>
              </a:prstGeom>
              <a:solidFill>
                <a:srgbClr val="FFB00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0" name="Group 119">
                <a:extLst>
                  <a:ext uri="{FF2B5EF4-FFF2-40B4-BE49-F238E27FC236}">
                    <a16:creationId xmlns:a16="http://schemas.microsoft.com/office/drawing/2014/main" id="{F5B0E915-2CBE-BD4B-392F-6D42D3399277}"/>
                  </a:ext>
                </a:extLst>
              </p:cNvPr>
              <p:cNvGrpSpPr/>
              <p:nvPr/>
            </p:nvGrpSpPr>
            <p:grpSpPr>
              <a:xfrm>
                <a:off x="9384479" y="1067065"/>
                <a:ext cx="2278112" cy="2988506"/>
                <a:chOff x="8654053" y="1512063"/>
                <a:chExt cx="2278112" cy="2988506"/>
              </a:xfrm>
            </p:grpSpPr>
            <p:pic>
              <p:nvPicPr>
                <p:cNvPr id="15" name="Picture Placeholder 43">
                  <a:extLst>
                    <a:ext uri="{FF2B5EF4-FFF2-40B4-BE49-F238E27FC236}">
                      <a16:creationId xmlns:a16="http://schemas.microsoft.com/office/drawing/2014/main" id="{2721EA3E-E108-2021-D674-CC5ECD01B507}"/>
                    </a:ext>
                  </a:extLst>
                </p:cNvPr>
                <p:cNvPicPr>
                  <a:picLocks noChangeAspect="1"/>
                </p:cNvPicPr>
                <p:nvPr/>
              </p:nvPicPr>
              <p:blipFill>
                <a:blip r:embed="rId6"/>
                <a:srcRect/>
                <a:stretch>
                  <a:fillRect/>
                </a:stretch>
              </p:blipFill>
              <p:spPr>
                <a:xfrm>
                  <a:off x="9255414" y="1512063"/>
                  <a:ext cx="576262" cy="576262"/>
                </a:xfrm>
                <a:prstGeom prst="rect">
                  <a:avLst/>
                </a:prstGeom>
                <a:solidFill>
                  <a:schemeClr val="bg1"/>
                </a:solidFill>
              </p:spPr>
            </p:pic>
            <p:sp>
              <p:nvSpPr>
                <p:cNvPr id="114" name="TextBox 113">
                  <a:extLst>
                    <a:ext uri="{FF2B5EF4-FFF2-40B4-BE49-F238E27FC236}">
                      <a16:creationId xmlns:a16="http://schemas.microsoft.com/office/drawing/2014/main" id="{DFCF1679-8735-5060-DE66-FA7564F5A955}"/>
                    </a:ext>
                  </a:extLst>
                </p:cNvPr>
                <p:cNvSpPr txBox="1"/>
                <p:nvPr/>
              </p:nvSpPr>
              <p:spPr>
                <a:xfrm>
                  <a:off x="8654053" y="2146078"/>
                  <a:ext cx="2278112" cy="2354491"/>
                </a:xfrm>
                <a:prstGeom prst="rect">
                  <a:avLst/>
                </a:prstGeom>
                <a:noFill/>
              </p:spPr>
              <p:txBody>
                <a:bodyPr wrap="square" rtlCol="0">
                  <a:spAutoFit/>
                </a:bodyPr>
                <a:lstStyle/>
                <a:p>
                  <a:r>
                    <a:rPr lang="en-US" sz="1050" dirty="0"/>
                    <a:t>Rising temperatures increase the likelihood of the threat of heatwaves across Asia, droughts in arid and semiarid areas of West, Central and South Asia, delays and weakening of the monsoon circulation in South Asia, … (medium confidence).</a:t>
                  </a:r>
                </a:p>
                <a:p>
                  <a:endParaRPr lang="en-US" sz="1050" dirty="0"/>
                </a:p>
                <a:p>
                  <a:r>
                    <a:rPr lang="en-US" sz="1050" dirty="0"/>
                    <a:t>In East Asia wet snow accretion enhanced by global warming often causes damage to electric power lines</a:t>
                  </a:r>
                </a:p>
                <a:p>
                  <a:pPr algn="ctr"/>
                  <a:r>
                    <a:rPr lang="en-US" sz="1050" dirty="0"/>
                    <a:t>[pg. 1459, 1470]</a:t>
                  </a:r>
                </a:p>
              </p:txBody>
            </p:sp>
          </p:grpSp>
        </p:grpSp>
        <p:sp>
          <p:nvSpPr>
            <p:cNvPr id="124" name="Oval 123">
              <a:extLst>
                <a:ext uri="{FF2B5EF4-FFF2-40B4-BE49-F238E27FC236}">
                  <a16:creationId xmlns:a16="http://schemas.microsoft.com/office/drawing/2014/main" id="{A7912809-9570-BCD4-A4C2-AB20D2348C2E}"/>
                </a:ext>
              </a:extLst>
            </p:cNvPr>
            <p:cNvSpPr>
              <a:spLocks/>
            </p:cNvSpPr>
            <p:nvPr/>
          </p:nvSpPr>
          <p:spPr>
            <a:xfrm>
              <a:off x="10717285" y="1324080"/>
              <a:ext cx="91440" cy="9144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a:extLst>
                <a:ext uri="{FF2B5EF4-FFF2-40B4-BE49-F238E27FC236}">
                  <a16:creationId xmlns:a16="http://schemas.microsoft.com/office/drawing/2014/main" id="{0BA8C4D2-EBCA-054E-C258-A9082F2F79D2}"/>
                </a:ext>
              </a:extLst>
            </p:cNvPr>
            <p:cNvSpPr>
              <a:spLocks/>
            </p:cNvSpPr>
            <p:nvPr/>
          </p:nvSpPr>
          <p:spPr>
            <a:xfrm>
              <a:off x="10870410" y="1324080"/>
              <a:ext cx="91440" cy="9144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Oval 125">
              <a:extLst>
                <a:ext uri="{FF2B5EF4-FFF2-40B4-BE49-F238E27FC236}">
                  <a16:creationId xmlns:a16="http://schemas.microsoft.com/office/drawing/2014/main" id="{7AFC87AD-700F-AC51-7A0E-256FC2C5591D}"/>
                </a:ext>
              </a:extLst>
            </p:cNvPr>
            <p:cNvSpPr>
              <a:spLocks/>
            </p:cNvSpPr>
            <p:nvPr/>
          </p:nvSpPr>
          <p:spPr>
            <a:xfrm>
              <a:off x="11017858" y="1324080"/>
              <a:ext cx="91440" cy="9144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0851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1"/>
                                        </p:tgtEl>
                                        <p:attrNameLst>
                                          <p:attrName>style.visibility</p:attrName>
                                        </p:attrNameLst>
                                      </p:cBhvr>
                                      <p:to>
                                        <p:strVal val="visible"/>
                                      </p:to>
                                    </p:set>
                                    <p:animEffect transition="in" filter="fade">
                                      <p:cBhvr>
                                        <p:cTn id="14" dur="1000"/>
                                        <p:tgtEl>
                                          <p:spTgt spid="121"/>
                                        </p:tgtEl>
                                      </p:cBhvr>
                                    </p:animEffect>
                                    <p:anim calcmode="lin" valueType="num">
                                      <p:cBhvr>
                                        <p:cTn id="15" dur="1000" fill="hold"/>
                                        <p:tgtEl>
                                          <p:spTgt spid="121"/>
                                        </p:tgtEl>
                                        <p:attrNameLst>
                                          <p:attrName>ppt_x</p:attrName>
                                        </p:attrNameLst>
                                      </p:cBhvr>
                                      <p:tavLst>
                                        <p:tav tm="0">
                                          <p:val>
                                            <p:strVal val="#ppt_x"/>
                                          </p:val>
                                        </p:tav>
                                        <p:tav tm="100000">
                                          <p:val>
                                            <p:strVal val="#ppt_x"/>
                                          </p:val>
                                        </p:tav>
                                      </p:tavLst>
                                    </p:anim>
                                    <p:anim calcmode="lin" valueType="num">
                                      <p:cBhvr>
                                        <p:cTn id="16" dur="1000" fill="hold"/>
                                        <p:tgtEl>
                                          <p:spTgt spid="1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8"/>
                                        </p:tgtEl>
                                        <p:attrNameLst>
                                          <p:attrName>style.visibility</p:attrName>
                                        </p:attrNameLst>
                                      </p:cBhvr>
                                      <p:to>
                                        <p:strVal val="visible"/>
                                      </p:to>
                                    </p:set>
                                    <p:animEffect transition="in" filter="fade">
                                      <p:cBhvr>
                                        <p:cTn id="21" dur="1000"/>
                                        <p:tgtEl>
                                          <p:spTgt spid="128"/>
                                        </p:tgtEl>
                                      </p:cBhvr>
                                    </p:animEffect>
                                    <p:anim calcmode="lin" valueType="num">
                                      <p:cBhvr>
                                        <p:cTn id="22" dur="1000" fill="hold"/>
                                        <p:tgtEl>
                                          <p:spTgt spid="128"/>
                                        </p:tgtEl>
                                        <p:attrNameLst>
                                          <p:attrName>ppt_x</p:attrName>
                                        </p:attrNameLst>
                                      </p:cBhvr>
                                      <p:tavLst>
                                        <p:tav tm="0">
                                          <p:val>
                                            <p:strVal val="#ppt_x"/>
                                          </p:val>
                                        </p:tav>
                                        <p:tav tm="100000">
                                          <p:val>
                                            <p:strVal val="#ppt_x"/>
                                          </p:val>
                                        </p:tav>
                                      </p:tavLst>
                                    </p:anim>
                                    <p:anim calcmode="lin" valueType="num">
                                      <p:cBhvr>
                                        <p:cTn id="23" dur="1000" fill="hold"/>
                                        <p:tgtEl>
                                          <p:spTgt spid="1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fade">
                                      <p:cBhvr>
                                        <p:cTn id="28" dur="1000"/>
                                        <p:tgtEl>
                                          <p:spTgt spid="109"/>
                                        </p:tgtEl>
                                      </p:cBhvr>
                                    </p:animEffect>
                                    <p:anim calcmode="lin" valueType="num">
                                      <p:cBhvr>
                                        <p:cTn id="29" dur="1000" fill="hold"/>
                                        <p:tgtEl>
                                          <p:spTgt spid="109"/>
                                        </p:tgtEl>
                                        <p:attrNameLst>
                                          <p:attrName>ppt_x</p:attrName>
                                        </p:attrNameLst>
                                      </p:cBhvr>
                                      <p:tavLst>
                                        <p:tav tm="0">
                                          <p:val>
                                            <p:strVal val="#ppt_x"/>
                                          </p:val>
                                        </p:tav>
                                        <p:tav tm="100000">
                                          <p:val>
                                            <p:strVal val="#ppt_x"/>
                                          </p:val>
                                        </p:tav>
                                      </p:tavLst>
                                    </p:anim>
                                    <p:anim calcmode="lin" valueType="num">
                                      <p:cBhvr>
                                        <p:cTn id="30" dur="1000" fill="hold"/>
                                        <p:tgtEl>
                                          <p:spTgt spid="1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477B7-E051-7E30-ED5A-1AA149486E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0C5DF7-CD84-E3E2-8F54-B1F9319D5C95}"/>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8E52D0B1-F623-2E6F-68BA-7FB39738D9D4}"/>
              </a:ext>
            </a:extLst>
          </p:cNvPr>
          <p:cNvSpPr>
            <a:spLocks noGrp="1"/>
          </p:cNvSpPr>
          <p:nvPr>
            <p:ph type="body" idx="1"/>
          </p:nvPr>
        </p:nvSpPr>
        <p:spPr/>
        <p:txBody>
          <a:bodyPr/>
          <a:lstStyle/>
          <a:p>
            <a:r>
              <a:rPr lang="en-US" dirty="0"/>
              <a:t>Go on, ask one!</a:t>
            </a:r>
          </a:p>
        </p:txBody>
      </p:sp>
      <p:sp>
        <p:nvSpPr>
          <p:cNvPr id="4" name="Text Placeholder 3">
            <a:extLst>
              <a:ext uri="{FF2B5EF4-FFF2-40B4-BE49-F238E27FC236}">
                <a16:creationId xmlns:a16="http://schemas.microsoft.com/office/drawing/2014/main" id="{0FB88469-95DD-5B90-5E60-2E2B2C6B3DBF}"/>
              </a:ext>
            </a:extLst>
          </p:cNvPr>
          <p:cNvSpPr>
            <a:spLocks noGrp="1"/>
          </p:cNvSpPr>
          <p:nvPr>
            <p:ph type="body" sz="quarter" idx="14"/>
          </p:nvPr>
        </p:nvSpPr>
        <p:spPr/>
        <p:txBody>
          <a:bodyPr/>
          <a:lstStyle/>
          <a:p>
            <a:r>
              <a:rPr lang="en-US" dirty="0"/>
              <a:t>07</a:t>
            </a:r>
          </a:p>
        </p:txBody>
      </p:sp>
      <p:sp>
        <p:nvSpPr>
          <p:cNvPr id="5" name="Slide Number Placeholder 4">
            <a:extLst>
              <a:ext uri="{FF2B5EF4-FFF2-40B4-BE49-F238E27FC236}">
                <a16:creationId xmlns:a16="http://schemas.microsoft.com/office/drawing/2014/main" id="{BEE5EAB1-5A40-F402-2378-8F80C052A01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9F1-2062-43D5-81E3-97BC02C2ACC3}" type="slidenum">
              <a:rPr kumimoji="0" lang="en-PH" sz="1400" b="1" i="0" u="none" strike="noStrike" kern="1200" cap="none" spc="0" normalizeH="0" baseline="0" noProof="0" smtClean="0">
                <a:ln>
                  <a:noFill/>
                </a:ln>
                <a:solidFill>
                  <a:prstClr val="white"/>
                </a:solidFill>
                <a:effectLst/>
                <a:uLnTx/>
                <a:uFillTx/>
                <a:latin typeface="Onest"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PH" sz="1400" b="1" i="0" u="none" strike="noStrike" kern="1200" cap="none" spc="0" normalizeH="0" baseline="0" noProof="0" dirty="0">
              <a:ln>
                <a:noFill/>
              </a:ln>
              <a:solidFill>
                <a:prstClr val="white"/>
              </a:solidFill>
              <a:effectLst/>
              <a:uLnTx/>
              <a:uFillTx/>
              <a:latin typeface="Onest" pitchFamily="2" charset="0"/>
              <a:ea typeface="+mn-ea"/>
              <a:cs typeface="+mn-cs"/>
            </a:endParaRPr>
          </a:p>
        </p:txBody>
      </p:sp>
    </p:spTree>
    <p:extLst>
      <p:ext uri="{BB962C8B-B14F-4D97-AF65-F5344CB8AC3E}">
        <p14:creationId xmlns:p14="http://schemas.microsoft.com/office/powerpoint/2010/main" val="2817094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DF95E-2AAD-5ADA-E0E1-CD70E472E553}"/>
              </a:ext>
            </a:extLst>
          </p:cNvPr>
          <p:cNvSpPr>
            <a:spLocks noGrp="1"/>
          </p:cNvSpPr>
          <p:nvPr>
            <p:ph type="ctrTitle"/>
          </p:nvPr>
        </p:nvSpPr>
        <p:spPr/>
        <p:txBody>
          <a:bodyPr/>
          <a:lstStyle/>
          <a:p>
            <a:r>
              <a:rPr lang="en-US" dirty="0"/>
              <a:t>Send me an Email!</a:t>
            </a:r>
          </a:p>
        </p:txBody>
      </p:sp>
      <p:sp>
        <p:nvSpPr>
          <p:cNvPr id="3" name="Text Placeholder 2">
            <a:extLst>
              <a:ext uri="{FF2B5EF4-FFF2-40B4-BE49-F238E27FC236}">
                <a16:creationId xmlns:a16="http://schemas.microsoft.com/office/drawing/2014/main" id="{E30A745D-EB27-E786-3A34-BCF4DE0074ED}"/>
              </a:ext>
            </a:extLst>
          </p:cNvPr>
          <p:cNvSpPr>
            <a:spLocks noGrp="1"/>
          </p:cNvSpPr>
          <p:nvPr>
            <p:ph type="body" sz="quarter" idx="10"/>
          </p:nvPr>
        </p:nvSpPr>
        <p:spPr/>
        <p:txBody>
          <a:bodyPr/>
          <a:lstStyle/>
          <a:p>
            <a:r>
              <a:rPr lang="en-US" dirty="0"/>
              <a:t>https://www.katrisk.com/</a:t>
            </a:r>
          </a:p>
        </p:txBody>
      </p:sp>
      <p:sp>
        <p:nvSpPr>
          <p:cNvPr id="4" name="Text Placeholder 3">
            <a:extLst>
              <a:ext uri="{FF2B5EF4-FFF2-40B4-BE49-F238E27FC236}">
                <a16:creationId xmlns:a16="http://schemas.microsoft.com/office/drawing/2014/main" id="{CC52C85D-E60D-2C77-2594-7742108A3602}"/>
              </a:ext>
            </a:extLst>
          </p:cNvPr>
          <p:cNvSpPr>
            <a:spLocks noGrp="1"/>
          </p:cNvSpPr>
          <p:nvPr>
            <p:ph type="body" sz="quarter" idx="11"/>
          </p:nvPr>
        </p:nvSpPr>
        <p:spPr/>
        <p:txBody>
          <a:bodyPr/>
          <a:lstStyle/>
          <a:p>
            <a:r>
              <a:rPr lang="en-US" dirty="0"/>
              <a:t>Brandon.Katz@KatRisk.com</a:t>
            </a:r>
          </a:p>
        </p:txBody>
      </p:sp>
      <p:sp>
        <p:nvSpPr>
          <p:cNvPr id="7" name="Text Placeholder 6">
            <a:extLst>
              <a:ext uri="{FF2B5EF4-FFF2-40B4-BE49-F238E27FC236}">
                <a16:creationId xmlns:a16="http://schemas.microsoft.com/office/drawing/2014/main" id="{BCB2EE37-0143-4067-ED8A-AD0AA080CE8A}"/>
              </a:ext>
            </a:extLst>
          </p:cNvPr>
          <p:cNvSpPr>
            <a:spLocks noGrp="1"/>
          </p:cNvSpPr>
          <p:nvPr>
            <p:ph type="body" sz="quarter" idx="14"/>
          </p:nvPr>
        </p:nvSpPr>
        <p:spPr/>
        <p:txBody>
          <a:bodyPr/>
          <a:lstStyle/>
          <a:p>
            <a:r>
              <a:rPr lang="en-US" dirty="0"/>
              <a:t>Brandon Katz</a:t>
            </a:r>
          </a:p>
        </p:txBody>
      </p:sp>
      <p:pic>
        <p:nvPicPr>
          <p:cNvPr id="8" name="drawing">
            <a:extLst>
              <a:ext uri="{FF2B5EF4-FFF2-40B4-BE49-F238E27FC236}">
                <a16:creationId xmlns:a16="http://schemas.microsoft.com/office/drawing/2014/main" id="{7CA0B334-F754-E9C7-AF32-051F27CE128C}"/>
              </a:ext>
            </a:extLst>
          </p:cNvPr>
          <p:cNvPicPr>
            <a:picLocks noGrp="1" noChangeAspect="1"/>
          </p:cNvPicPr>
          <p:nvPr>
            <p:ph type="pic" sz="quarter" idx="15"/>
          </p:nvPr>
        </p:nvPicPr>
        <p:blipFill>
          <a:blip r:embed="rId2">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2069019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7A9DD-5318-C449-384E-054F5DD85920}"/>
              </a:ext>
            </a:extLst>
          </p:cNvPr>
          <p:cNvSpPr>
            <a:spLocks noGrp="1"/>
          </p:cNvSpPr>
          <p:nvPr>
            <p:ph type="title"/>
          </p:nvPr>
        </p:nvSpPr>
        <p:spPr/>
        <p:txBody>
          <a:bodyPr/>
          <a:lstStyle/>
          <a:p>
            <a:r>
              <a:rPr lang="en-US" dirty="0"/>
              <a:t>Introduction</a:t>
            </a:r>
          </a:p>
        </p:txBody>
      </p:sp>
      <p:sp>
        <p:nvSpPr>
          <p:cNvPr id="3" name="Text Placeholder 2">
            <a:extLst>
              <a:ext uri="{FF2B5EF4-FFF2-40B4-BE49-F238E27FC236}">
                <a16:creationId xmlns:a16="http://schemas.microsoft.com/office/drawing/2014/main" id="{F904C12A-5FCA-3A95-7DAF-A08911F60E3E}"/>
              </a:ext>
            </a:extLst>
          </p:cNvPr>
          <p:cNvSpPr>
            <a:spLocks noGrp="1"/>
          </p:cNvSpPr>
          <p:nvPr>
            <p:ph type="body" idx="1"/>
          </p:nvPr>
        </p:nvSpPr>
        <p:spPr/>
        <p:txBody>
          <a:bodyPr/>
          <a:lstStyle/>
          <a:p>
            <a:r>
              <a:rPr lang="en-US" dirty="0"/>
              <a:t>The Climate Change Reporting Landscape</a:t>
            </a:r>
          </a:p>
        </p:txBody>
      </p:sp>
      <p:sp>
        <p:nvSpPr>
          <p:cNvPr id="4" name="Text Placeholder 3">
            <a:extLst>
              <a:ext uri="{FF2B5EF4-FFF2-40B4-BE49-F238E27FC236}">
                <a16:creationId xmlns:a16="http://schemas.microsoft.com/office/drawing/2014/main" id="{392BC15C-A0AD-D5A3-A905-246E91B46C72}"/>
              </a:ext>
            </a:extLst>
          </p:cNvPr>
          <p:cNvSpPr>
            <a:spLocks noGrp="1"/>
          </p:cNvSpPr>
          <p:nvPr>
            <p:ph type="body" sz="quarter" idx="14"/>
          </p:nvPr>
        </p:nvSpPr>
        <p:spPr/>
        <p:txBody>
          <a:bodyPr/>
          <a:lstStyle/>
          <a:p>
            <a:endParaRPr lang="en-US" dirty="0"/>
          </a:p>
        </p:txBody>
      </p:sp>
      <p:sp>
        <p:nvSpPr>
          <p:cNvPr id="5" name="Slide Number Placeholder 4">
            <a:extLst>
              <a:ext uri="{FF2B5EF4-FFF2-40B4-BE49-F238E27FC236}">
                <a16:creationId xmlns:a16="http://schemas.microsoft.com/office/drawing/2014/main" id="{62522895-8A81-9B2E-1340-842EE3ED9907}"/>
              </a:ext>
            </a:extLst>
          </p:cNvPr>
          <p:cNvSpPr>
            <a:spLocks noGrp="1"/>
          </p:cNvSpPr>
          <p:nvPr>
            <p:ph type="sldNum" sz="quarter" idx="12"/>
          </p:nvPr>
        </p:nvSpPr>
        <p:spPr/>
        <p:txBody>
          <a:bodyPr/>
          <a:lstStyle/>
          <a:p>
            <a:fld id="{9BFA39F1-2062-43D5-81E3-97BC02C2ACC3}" type="slidenum">
              <a:rPr lang="en-PH" smtClean="0"/>
              <a:pPr/>
              <a:t>3</a:t>
            </a:fld>
            <a:endParaRPr lang="en-PH" dirty="0"/>
          </a:p>
        </p:txBody>
      </p:sp>
    </p:spTree>
    <p:extLst>
      <p:ext uri="{BB962C8B-B14F-4D97-AF65-F5344CB8AC3E}">
        <p14:creationId xmlns:p14="http://schemas.microsoft.com/office/powerpoint/2010/main" val="1012689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0FF41-6153-15FE-EF40-2758B3D1A433}"/>
              </a:ext>
            </a:extLst>
          </p:cNvPr>
          <p:cNvSpPr>
            <a:spLocks noGrp="1"/>
          </p:cNvSpPr>
          <p:nvPr>
            <p:ph type="title"/>
          </p:nvPr>
        </p:nvSpPr>
        <p:spPr>
          <a:xfrm>
            <a:off x="348388" y="698383"/>
            <a:ext cx="11502071" cy="863717"/>
          </a:xfrm>
        </p:spPr>
        <p:txBody>
          <a:bodyPr/>
          <a:lstStyle/>
          <a:p>
            <a:r>
              <a:rPr lang="en-US" dirty="0"/>
              <a:t>The Climate Change Reporting Landscape</a:t>
            </a:r>
          </a:p>
        </p:txBody>
      </p:sp>
      <p:sp>
        <p:nvSpPr>
          <p:cNvPr id="3" name="Subtitle 2">
            <a:extLst>
              <a:ext uri="{FF2B5EF4-FFF2-40B4-BE49-F238E27FC236}">
                <a16:creationId xmlns:a16="http://schemas.microsoft.com/office/drawing/2014/main" id="{CCB37959-1D64-C386-2C59-A2C8BC4BCE3C}"/>
              </a:ext>
            </a:extLst>
          </p:cNvPr>
          <p:cNvSpPr>
            <a:spLocks noGrp="1"/>
          </p:cNvSpPr>
          <p:nvPr>
            <p:ph type="subTitle" idx="38"/>
          </p:nvPr>
        </p:nvSpPr>
        <p:spPr/>
        <p:txBody>
          <a:bodyPr/>
          <a:lstStyle/>
          <a:p>
            <a:r>
              <a:rPr lang="en-US" dirty="0"/>
              <a:t>Introduction</a:t>
            </a:r>
          </a:p>
        </p:txBody>
      </p:sp>
      <p:sp>
        <p:nvSpPr>
          <p:cNvPr id="4" name="Slide Number Placeholder 3">
            <a:extLst>
              <a:ext uri="{FF2B5EF4-FFF2-40B4-BE49-F238E27FC236}">
                <a16:creationId xmlns:a16="http://schemas.microsoft.com/office/drawing/2014/main" id="{AA91DC52-ED3A-65F4-E49D-8279CD367FB5}"/>
              </a:ext>
            </a:extLst>
          </p:cNvPr>
          <p:cNvSpPr>
            <a:spLocks noGrp="1"/>
          </p:cNvSpPr>
          <p:nvPr>
            <p:ph type="sldNum" sz="quarter" idx="12"/>
          </p:nvPr>
        </p:nvSpPr>
        <p:spPr/>
        <p:txBody>
          <a:bodyPr/>
          <a:lstStyle/>
          <a:p>
            <a:fld id="{9BFA39F1-2062-43D5-81E3-97BC02C2ACC3}" type="slidenum">
              <a:rPr lang="en-PH" smtClean="0"/>
              <a:pPr/>
              <a:t>4</a:t>
            </a:fld>
            <a:endParaRPr lang="en-PH" dirty="0"/>
          </a:p>
        </p:txBody>
      </p:sp>
      <p:sp>
        <p:nvSpPr>
          <p:cNvPr id="6" name="TextBox 5">
            <a:extLst>
              <a:ext uri="{FF2B5EF4-FFF2-40B4-BE49-F238E27FC236}">
                <a16:creationId xmlns:a16="http://schemas.microsoft.com/office/drawing/2014/main" id="{E9C369DF-E8C4-8B02-2860-C5C3B99AF4D7}"/>
              </a:ext>
            </a:extLst>
          </p:cNvPr>
          <p:cNvSpPr txBox="1"/>
          <p:nvPr/>
        </p:nvSpPr>
        <p:spPr>
          <a:xfrm>
            <a:off x="558800" y="1522608"/>
            <a:ext cx="9687490" cy="4625177"/>
          </a:xfrm>
          <a:prstGeom prst="rect">
            <a:avLst/>
          </a:prstGeom>
          <a:noFill/>
        </p:spPr>
        <p:txBody>
          <a:bodyPr wrap="square" rtlCol="0">
            <a:spAutoFit/>
          </a:bodyPr>
          <a:lstStyle/>
          <a:p>
            <a:pPr>
              <a:lnSpc>
                <a:spcPct val="150000"/>
              </a:lnSpc>
            </a:pPr>
            <a:r>
              <a:rPr lang="en-US" dirty="0"/>
              <a:t>International Panel on Climate Change (IPCC)</a:t>
            </a:r>
          </a:p>
          <a:p>
            <a:pPr marL="285750" indent="-285750">
              <a:lnSpc>
                <a:spcPct val="150000"/>
              </a:lnSpc>
              <a:buFont typeface="Arial" panose="020B0604020202020204" pitchFamily="34" charset="0"/>
              <a:buChar char="•"/>
            </a:pPr>
            <a:r>
              <a:rPr lang="en-US" dirty="0"/>
              <a:t>Established by the United Nations Environment Programme (UNEP) and the World Meteorological Organization (WMO) in 1988.</a:t>
            </a:r>
          </a:p>
          <a:p>
            <a:pPr marL="285750" indent="-285750">
              <a:lnSpc>
                <a:spcPct val="150000"/>
              </a:lnSpc>
              <a:buFont typeface="Arial" panose="020B0604020202020204" pitchFamily="34" charset="0"/>
              <a:buChar char="•"/>
            </a:pPr>
            <a:r>
              <a:rPr lang="en-US" b="1" dirty="0"/>
              <a:t>Six total assessments with six total Assessment Reports (AR)s delivered to date. </a:t>
            </a:r>
          </a:p>
          <a:p>
            <a:pPr marL="742950" lvl="1" indent="-285750">
              <a:lnSpc>
                <a:spcPct val="150000"/>
              </a:lnSpc>
              <a:buFont typeface="Arial" panose="020B0604020202020204" pitchFamily="34" charset="0"/>
              <a:buChar char="•"/>
            </a:pPr>
            <a:r>
              <a:rPr lang="en-US" dirty="0"/>
              <a:t>Plus countless additional technical and methodology reports.</a:t>
            </a:r>
          </a:p>
          <a:p>
            <a:pPr marL="285750" indent="-285750">
              <a:lnSpc>
                <a:spcPct val="150000"/>
              </a:lnSpc>
              <a:buFont typeface="Arial" panose="020B0604020202020204" pitchFamily="34" charset="0"/>
              <a:buChar char="•"/>
            </a:pPr>
            <a:r>
              <a:rPr lang="en-US" dirty="0"/>
              <a:t>IPCC ARs are an assemblage and analysis of the vast majority of past and present peer reviewed and published scientific articles about climate change.  </a:t>
            </a:r>
          </a:p>
          <a:p>
            <a:pPr marL="742950" lvl="1" indent="-285750">
              <a:lnSpc>
                <a:spcPct val="150000"/>
              </a:lnSpc>
              <a:buFont typeface="Arial" panose="020B0604020202020204" pitchFamily="34" charset="0"/>
              <a:buChar char="•"/>
            </a:pPr>
            <a:r>
              <a:rPr lang="en-US" b="1" dirty="0"/>
              <a:t>The purpose is to inform governments about the state of knowledge of climate change.</a:t>
            </a:r>
          </a:p>
          <a:p>
            <a:pPr marL="742950" lvl="1" indent="-285750">
              <a:lnSpc>
                <a:spcPct val="150000"/>
              </a:lnSpc>
              <a:buFont typeface="Arial" panose="020B0604020202020204" pitchFamily="34" charset="0"/>
              <a:buChar char="•"/>
            </a:pPr>
            <a:r>
              <a:rPr lang="en-US" b="1" dirty="0"/>
              <a:t>Subjects include the natural, economic and societal risks for to climate change.</a:t>
            </a:r>
          </a:p>
          <a:p>
            <a:pPr marL="285750" indent="-285750">
              <a:lnSpc>
                <a:spcPct val="150000"/>
              </a:lnSpc>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F08AF7E7-A4A4-C80C-FCDA-3C10C7D24A17}"/>
              </a:ext>
            </a:extLst>
          </p:cNvPr>
          <p:cNvSpPr txBox="1"/>
          <p:nvPr/>
        </p:nvSpPr>
        <p:spPr>
          <a:xfrm>
            <a:off x="9677400" y="5968304"/>
            <a:ext cx="2399778" cy="246221"/>
          </a:xfrm>
          <a:prstGeom prst="rect">
            <a:avLst/>
          </a:prstGeom>
          <a:noFill/>
        </p:spPr>
        <p:txBody>
          <a:bodyPr wrap="square" rtlCol="0">
            <a:spAutoFit/>
          </a:bodyPr>
          <a:lstStyle/>
          <a:p>
            <a:pPr algn="r"/>
            <a:r>
              <a:rPr lang="en-US" sz="1000" dirty="0"/>
              <a:t>https://www.ipcc.ch/about/history/</a:t>
            </a:r>
          </a:p>
        </p:txBody>
      </p:sp>
    </p:spTree>
    <p:extLst>
      <p:ext uri="{BB962C8B-B14F-4D97-AF65-F5344CB8AC3E}">
        <p14:creationId xmlns:p14="http://schemas.microsoft.com/office/powerpoint/2010/main" val="142272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left)">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wipe(left)">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wipe(left)">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wipe(left)">
                                      <p:cBhvr>
                                        <p:cTn id="22" dur="50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wipe(left)">
                                      <p:cBhvr>
                                        <p:cTn id="2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62C53E80-3A99-D066-E80A-F6BB83A17C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7269" y="728863"/>
            <a:ext cx="6170956" cy="54483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EE76167-798A-0C75-563A-0AFF27A30840}"/>
              </a:ext>
            </a:extLst>
          </p:cNvPr>
          <p:cNvSpPr>
            <a:spLocks noGrp="1"/>
          </p:cNvSpPr>
          <p:nvPr>
            <p:ph type="title"/>
          </p:nvPr>
        </p:nvSpPr>
        <p:spPr/>
        <p:txBody>
          <a:bodyPr/>
          <a:lstStyle/>
          <a:p>
            <a:r>
              <a:rPr lang="en-US" dirty="0"/>
              <a:t>The Climate Modles</a:t>
            </a:r>
          </a:p>
        </p:txBody>
      </p:sp>
      <p:sp>
        <p:nvSpPr>
          <p:cNvPr id="5" name="Subtitle 4">
            <a:extLst>
              <a:ext uri="{FF2B5EF4-FFF2-40B4-BE49-F238E27FC236}">
                <a16:creationId xmlns:a16="http://schemas.microsoft.com/office/drawing/2014/main" id="{91C5E5B4-61ED-D083-559C-F2DE85A62A5A}"/>
              </a:ext>
            </a:extLst>
          </p:cNvPr>
          <p:cNvSpPr>
            <a:spLocks noGrp="1"/>
          </p:cNvSpPr>
          <p:nvPr>
            <p:ph type="subTitle" idx="1"/>
          </p:nvPr>
        </p:nvSpPr>
        <p:spPr/>
        <p:txBody>
          <a:bodyPr/>
          <a:lstStyle/>
          <a:p>
            <a:r>
              <a:rPr lang="en-US" dirty="0"/>
              <a:t>Introduction</a:t>
            </a:r>
          </a:p>
        </p:txBody>
      </p:sp>
      <p:sp>
        <p:nvSpPr>
          <p:cNvPr id="6" name="Slide Number Placeholder 5">
            <a:extLst>
              <a:ext uri="{FF2B5EF4-FFF2-40B4-BE49-F238E27FC236}">
                <a16:creationId xmlns:a16="http://schemas.microsoft.com/office/drawing/2014/main" id="{AFA8CABC-B466-89FD-5E9B-7780EB3C518E}"/>
              </a:ext>
            </a:extLst>
          </p:cNvPr>
          <p:cNvSpPr>
            <a:spLocks noGrp="1"/>
          </p:cNvSpPr>
          <p:nvPr>
            <p:ph type="sldNum" sz="quarter" idx="12"/>
          </p:nvPr>
        </p:nvSpPr>
        <p:spPr/>
        <p:txBody>
          <a:bodyPr/>
          <a:lstStyle/>
          <a:p>
            <a:fld id="{9BFA39F1-2062-43D5-81E3-97BC02C2ACC3}" type="slidenum">
              <a:rPr lang="en-PH" smtClean="0"/>
              <a:pPr/>
              <a:t>5</a:t>
            </a:fld>
            <a:endParaRPr lang="en-PH" dirty="0"/>
          </a:p>
        </p:txBody>
      </p:sp>
      <p:sp>
        <p:nvSpPr>
          <p:cNvPr id="9" name="TextBox 8">
            <a:extLst>
              <a:ext uri="{FF2B5EF4-FFF2-40B4-BE49-F238E27FC236}">
                <a16:creationId xmlns:a16="http://schemas.microsoft.com/office/drawing/2014/main" id="{DC9C9423-AE3D-0E89-0B05-6F722CDAEC8C}"/>
              </a:ext>
            </a:extLst>
          </p:cNvPr>
          <p:cNvSpPr txBox="1"/>
          <p:nvPr/>
        </p:nvSpPr>
        <p:spPr>
          <a:xfrm>
            <a:off x="5121232" y="5240386"/>
            <a:ext cx="2399778" cy="400110"/>
          </a:xfrm>
          <a:prstGeom prst="rect">
            <a:avLst/>
          </a:prstGeom>
          <a:noFill/>
        </p:spPr>
        <p:txBody>
          <a:bodyPr wrap="square" rtlCol="0">
            <a:spAutoFit/>
          </a:bodyPr>
          <a:lstStyle/>
          <a:p>
            <a:pPr algn="r"/>
            <a:r>
              <a:rPr lang="en-US" sz="1000" dirty="0"/>
              <a:t>https://www.ipcc.ch/site/assets/uploads/2018/02/Fig1-13-1024×904.jpg</a:t>
            </a:r>
          </a:p>
        </p:txBody>
      </p:sp>
      <p:pic>
        <p:nvPicPr>
          <p:cNvPr id="13" name="Picture 12">
            <a:extLst>
              <a:ext uri="{FF2B5EF4-FFF2-40B4-BE49-F238E27FC236}">
                <a16:creationId xmlns:a16="http://schemas.microsoft.com/office/drawing/2014/main" id="{744A4796-CE30-151F-E124-2F06F4BF9533}"/>
              </a:ext>
            </a:extLst>
          </p:cNvPr>
          <p:cNvPicPr>
            <a:picLocks noChangeAspect="1"/>
          </p:cNvPicPr>
          <p:nvPr/>
        </p:nvPicPr>
        <p:blipFill>
          <a:blip r:embed="rId3"/>
          <a:stretch>
            <a:fillRect/>
          </a:stretch>
        </p:blipFill>
        <p:spPr>
          <a:xfrm>
            <a:off x="432107" y="3402853"/>
            <a:ext cx="4320001" cy="2754844"/>
          </a:xfrm>
          <a:prstGeom prst="rect">
            <a:avLst/>
          </a:prstGeom>
          <a:ln>
            <a:solidFill>
              <a:schemeClr val="tx1"/>
            </a:solidFill>
          </a:ln>
        </p:spPr>
      </p:pic>
      <p:sp>
        <p:nvSpPr>
          <p:cNvPr id="14" name="TextBox 13">
            <a:extLst>
              <a:ext uri="{FF2B5EF4-FFF2-40B4-BE49-F238E27FC236}">
                <a16:creationId xmlns:a16="http://schemas.microsoft.com/office/drawing/2014/main" id="{6EAE862C-F3DE-9838-12A1-A4E431C685D5}"/>
              </a:ext>
            </a:extLst>
          </p:cNvPr>
          <p:cNvSpPr txBox="1"/>
          <p:nvPr/>
        </p:nvSpPr>
        <p:spPr>
          <a:xfrm>
            <a:off x="432107" y="1865745"/>
            <a:ext cx="2840182" cy="369332"/>
          </a:xfrm>
          <a:prstGeom prst="rect">
            <a:avLst/>
          </a:prstGeom>
          <a:noFill/>
        </p:spPr>
        <p:txBody>
          <a:bodyPr wrap="square" rtlCol="0">
            <a:spAutoFit/>
          </a:bodyPr>
          <a:lstStyle/>
          <a:p>
            <a:r>
              <a:rPr lang="en-US" dirty="0"/>
              <a:t>Increasing Complexity</a:t>
            </a:r>
          </a:p>
        </p:txBody>
      </p:sp>
      <p:sp>
        <p:nvSpPr>
          <p:cNvPr id="16" name="Rectangle 15">
            <a:extLst>
              <a:ext uri="{FF2B5EF4-FFF2-40B4-BE49-F238E27FC236}">
                <a16:creationId xmlns:a16="http://schemas.microsoft.com/office/drawing/2014/main" id="{C986366A-FA6F-6B39-C08D-001E7F2655EA}"/>
              </a:ext>
            </a:extLst>
          </p:cNvPr>
          <p:cNvSpPr/>
          <p:nvPr/>
        </p:nvSpPr>
        <p:spPr>
          <a:xfrm>
            <a:off x="432107" y="2325748"/>
            <a:ext cx="4319999" cy="1011679"/>
          </a:xfrm>
          <a:prstGeom prst="rect">
            <a:avLst/>
          </a:prstGeom>
          <a:solidFill>
            <a:srgbClr val="2D9C6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t>AR 5 (2014)  - </a:t>
            </a:r>
          </a:p>
          <a:p>
            <a:r>
              <a:rPr lang="en-US" sz="1200" dirty="0"/>
              <a:t>Representative Concentration Pathway (</a:t>
            </a:r>
            <a:r>
              <a:rPr lang="en-US" sz="1200" b="1" dirty="0"/>
              <a:t>RCP</a:t>
            </a:r>
            <a:r>
              <a:rPr lang="en-US" sz="1200" dirty="0"/>
              <a:t>) Scenarios   </a:t>
            </a:r>
          </a:p>
          <a:p>
            <a:endParaRPr lang="en-US" sz="1200" dirty="0"/>
          </a:p>
          <a:p>
            <a:r>
              <a:rPr lang="en-US" sz="1200" b="1" dirty="0"/>
              <a:t>AR 6 (2023) – </a:t>
            </a:r>
          </a:p>
          <a:p>
            <a:r>
              <a:rPr lang="en-US" sz="1200" dirty="0"/>
              <a:t>Shared Socioeconomic Pathway (</a:t>
            </a:r>
            <a:r>
              <a:rPr lang="en-US" sz="1200" b="1" dirty="0"/>
              <a:t>SSP</a:t>
            </a:r>
            <a:r>
              <a:rPr lang="en-US" sz="1200" dirty="0"/>
              <a:t>) Scenarios   </a:t>
            </a:r>
          </a:p>
        </p:txBody>
      </p:sp>
    </p:spTree>
    <p:extLst>
      <p:ext uri="{BB962C8B-B14F-4D97-AF65-F5344CB8AC3E}">
        <p14:creationId xmlns:p14="http://schemas.microsoft.com/office/powerpoint/2010/main" val="89539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87898-44A4-B9B5-AF84-61476254E12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5F02551-7EC4-5FB3-FA93-1DC149DF4463}"/>
              </a:ext>
            </a:extLst>
          </p:cNvPr>
          <p:cNvPicPr>
            <a:picLocks noChangeAspect="1"/>
          </p:cNvPicPr>
          <p:nvPr/>
        </p:nvPicPr>
        <p:blipFill>
          <a:blip r:embed="rId2"/>
          <a:srcRect t="2223" b="10875"/>
          <a:stretch>
            <a:fillRect/>
          </a:stretch>
        </p:blipFill>
        <p:spPr>
          <a:xfrm>
            <a:off x="4261777" y="1420434"/>
            <a:ext cx="7336477" cy="4756729"/>
          </a:xfrm>
          <a:prstGeom prst="rect">
            <a:avLst/>
          </a:prstGeom>
          <a:ln>
            <a:solidFill>
              <a:schemeClr val="tx1"/>
            </a:solidFill>
          </a:ln>
        </p:spPr>
      </p:pic>
      <p:sp>
        <p:nvSpPr>
          <p:cNvPr id="3" name="Title 2">
            <a:extLst>
              <a:ext uri="{FF2B5EF4-FFF2-40B4-BE49-F238E27FC236}">
                <a16:creationId xmlns:a16="http://schemas.microsoft.com/office/drawing/2014/main" id="{A205445E-8818-F0B8-2E15-C483A14F4899}"/>
              </a:ext>
            </a:extLst>
          </p:cNvPr>
          <p:cNvSpPr>
            <a:spLocks noGrp="1"/>
          </p:cNvSpPr>
          <p:nvPr>
            <p:ph type="title"/>
          </p:nvPr>
        </p:nvSpPr>
        <p:spPr/>
        <p:txBody>
          <a:bodyPr/>
          <a:lstStyle/>
          <a:p>
            <a:r>
              <a:rPr lang="en-US" dirty="0"/>
              <a:t>The Climate Modles</a:t>
            </a:r>
          </a:p>
        </p:txBody>
      </p:sp>
      <p:sp>
        <p:nvSpPr>
          <p:cNvPr id="5" name="Subtitle 4">
            <a:extLst>
              <a:ext uri="{FF2B5EF4-FFF2-40B4-BE49-F238E27FC236}">
                <a16:creationId xmlns:a16="http://schemas.microsoft.com/office/drawing/2014/main" id="{1B5F4159-3ACF-8CEA-0156-AFD15865C94D}"/>
              </a:ext>
            </a:extLst>
          </p:cNvPr>
          <p:cNvSpPr>
            <a:spLocks noGrp="1"/>
          </p:cNvSpPr>
          <p:nvPr>
            <p:ph type="subTitle" idx="1"/>
          </p:nvPr>
        </p:nvSpPr>
        <p:spPr/>
        <p:txBody>
          <a:bodyPr/>
          <a:lstStyle/>
          <a:p>
            <a:r>
              <a:rPr lang="en-US" dirty="0"/>
              <a:t>Introduction</a:t>
            </a:r>
          </a:p>
        </p:txBody>
      </p:sp>
      <p:sp>
        <p:nvSpPr>
          <p:cNvPr id="6" name="Slide Number Placeholder 5">
            <a:extLst>
              <a:ext uri="{FF2B5EF4-FFF2-40B4-BE49-F238E27FC236}">
                <a16:creationId xmlns:a16="http://schemas.microsoft.com/office/drawing/2014/main" id="{99341141-9AB4-ACDB-A8FD-286E587188DE}"/>
              </a:ext>
            </a:extLst>
          </p:cNvPr>
          <p:cNvSpPr>
            <a:spLocks noGrp="1"/>
          </p:cNvSpPr>
          <p:nvPr>
            <p:ph type="sldNum" sz="quarter" idx="12"/>
          </p:nvPr>
        </p:nvSpPr>
        <p:spPr/>
        <p:txBody>
          <a:bodyPr/>
          <a:lstStyle/>
          <a:p>
            <a:fld id="{9BFA39F1-2062-43D5-81E3-97BC02C2ACC3}" type="slidenum">
              <a:rPr lang="en-PH" smtClean="0"/>
              <a:pPr/>
              <a:t>6</a:t>
            </a:fld>
            <a:endParaRPr lang="en-PH" dirty="0"/>
          </a:p>
        </p:txBody>
      </p:sp>
      <p:sp>
        <p:nvSpPr>
          <p:cNvPr id="7" name="TextBox 6">
            <a:extLst>
              <a:ext uri="{FF2B5EF4-FFF2-40B4-BE49-F238E27FC236}">
                <a16:creationId xmlns:a16="http://schemas.microsoft.com/office/drawing/2014/main" id="{D3EC08F6-04A5-DA2D-DA92-A43009DFEB80}"/>
              </a:ext>
            </a:extLst>
          </p:cNvPr>
          <p:cNvSpPr txBox="1"/>
          <p:nvPr/>
        </p:nvSpPr>
        <p:spPr>
          <a:xfrm>
            <a:off x="432107" y="1865745"/>
            <a:ext cx="2840182" cy="369332"/>
          </a:xfrm>
          <a:prstGeom prst="rect">
            <a:avLst/>
          </a:prstGeom>
          <a:noFill/>
        </p:spPr>
        <p:txBody>
          <a:bodyPr wrap="square" rtlCol="0">
            <a:spAutoFit/>
          </a:bodyPr>
          <a:lstStyle/>
          <a:p>
            <a:r>
              <a:rPr lang="en-US" dirty="0"/>
              <a:t>Increasing Complexity</a:t>
            </a:r>
          </a:p>
        </p:txBody>
      </p:sp>
      <p:pic>
        <p:nvPicPr>
          <p:cNvPr id="8" name="Picture 7">
            <a:extLst>
              <a:ext uri="{FF2B5EF4-FFF2-40B4-BE49-F238E27FC236}">
                <a16:creationId xmlns:a16="http://schemas.microsoft.com/office/drawing/2014/main" id="{0A1F6A0A-D93B-9B94-8380-E3B2A169B8D4}"/>
              </a:ext>
            </a:extLst>
          </p:cNvPr>
          <p:cNvPicPr>
            <a:picLocks noChangeAspect="1"/>
          </p:cNvPicPr>
          <p:nvPr/>
        </p:nvPicPr>
        <p:blipFill>
          <a:blip r:embed="rId3"/>
          <a:stretch>
            <a:fillRect/>
          </a:stretch>
        </p:blipFill>
        <p:spPr>
          <a:xfrm>
            <a:off x="341540" y="3090761"/>
            <a:ext cx="3659422" cy="3086402"/>
          </a:xfrm>
          <a:prstGeom prst="rect">
            <a:avLst/>
          </a:prstGeom>
          <a:ln>
            <a:solidFill>
              <a:schemeClr val="tx1"/>
            </a:solidFill>
          </a:ln>
        </p:spPr>
      </p:pic>
      <p:sp>
        <p:nvSpPr>
          <p:cNvPr id="2" name="Rectangle 1">
            <a:extLst>
              <a:ext uri="{FF2B5EF4-FFF2-40B4-BE49-F238E27FC236}">
                <a16:creationId xmlns:a16="http://schemas.microsoft.com/office/drawing/2014/main" id="{D323409F-6547-DD15-14AC-0A600DA54C92}"/>
              </a:ext>
            </a:extLst>
          </p:cNvPr>
          <p:cNvSpPr/>
          <p:nvPr/>
        </p:nvSpPr>
        <p:spPr>
          <a:xfrm>
            <a:off x="341540" y="2479964"/>
            <a:ext cx="3597770" cy="545371"/>
          </a:xfrm>
          <a:prstGeom prst="rect">
            <a:avLst/>
          </a:prstGeom>
          <a:solidFill>
            <a:srgbClr val="2D9C6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t>Coupled Model Intercomparison Project (CMIP6)</a:t>
            </a:r>
            <a:endParaRPr lang="en-US" sz="1200" dirty="0"/>
          </a:p>
        </p:txBody>
      </p:sp>
    </p:spTree>
    <p:extLst>
      <p:ext uri="{BB962C8B-B14F-4D97-AF65-F5344CB8AC3E}">
        <p14:creationId xmlns:p14="http://schemas.microsoft.com/office/powerpoint/2010/main" val="225862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D34C5-DBC8-E29D-6540-B1EEE72876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197ABD-5F8F-BB12-3889-94A3D5011FF5}"/>
              </a:ext>
            </a:extLst>
          </p:cNvPr>
          <p:cNvSpPr>
            <a:spLocks noGrp="1"/>
          </p:cNvSpPr>
          <p:nvPr>
            <p:ph type="title"/>
          </p:nvPr>
        </p:nvSpPr>
        <p:spPr/>
        <p:txBody>
          <a:bodyPr/>
          <a:lstStyle/>
          <a:p>
            <a:r>
              <a:rPr lang="en-US" dirty="0"/>
              <a:t>Reliable Data Sources</a:t>
            </a:r>
            <a:br>
              <a:rPr lang="en-US" dirty="0"/>
            </a:br>
            <a:endParaRPr lang="en-US" dirty="0"/>
          </a:p>
        </p:txBody>
      </p:sp>
      <p:sp>
        <p:nvSpPr>
          <p:cNvPr id="3" name="Text Placeholder 2">
            <a:extLst>
              <a:ext uri="{FF2B5EF4-FFF2-40B4-BE49-F238E27FC236}">
                <a16:creationId xmlns:a16="http://schemas.microsoft.com/office/drawing/2014/main" id="{35BDA78E-6C36-1AEE-DB91-A790B455857B}"/>
              </a:ext>
            </a:extLst>
          </p:cNvPr>
          <p:cNvSpPr>
            <a:spLocks noGrp="1"/>
          </p:cNvSpPr>
          <p:nvPr>
            <p:ph type="body" idx="1"/>
          </p:nvPr>
        </p:nvSpPr>
        <p:spPr/>
        <p:txBody>
          <a:bodyPr/>
          <a:lstStyle/>
          <a:p>
            <a:r>
              <a:rPr lang="en-US" dirty="0"/>
              <a:t>Where cat modelers get their information</a:t>
            </a:r>
          </a:p>
        </p:txBody>
      </p:sp>
      <p:sp>
        <p:nvSpPr>
          <p:cNvPr id="4" name="Text Placeholder 3">
            <a:extLst>
              <a:ext uri="{FF2B5EF4-FFF2-40B4-BE49-F238E27FC236}">
                <a16:creationId xmlns:a16="http://schemas.microsoft.com/office/drawing/2014/main" id="{E5278C11-5206-A79A-4F4C-9CB2B09704C6}"/>
              </a:ext>
            </a:extLst>
          </p:cNvPr>
          <p:cNvSpPr>
            <a:spLocks noGrp="1"/>
          </p:cNvSpPr>
          <p:nvPr>
            <p:ph type="body" sz="quarter" idx="14"/>
          </p:nvPr>
        </p:nvSpPr>
        <p:spPr/>
        <p:txBody>
          <a:bodyPr/>
          <a:lstStyle/>
          <a:p>
            <a:r>
              <a:rPr lang="en-US" dirty="0"/>
              <a:t>02</a:t>
            </a:r>
          </a:p>
        </p:txBody>
      </p:sp>
      <p:sp>
        <p:nvSpPr>
          <p:cNvPr id="5" name="Slide Number Placeholder 4">
            <a:extLst>
              <a:ext uri="{FF2B5EF4-FFF2-40B4-BE49-F238E27FC236}">
                <a16:creationId xmlns:a16="http://schemas.microsoft.com/office/drawing/2014/main" id="{613CC1F5-EEC1-1531-6381-4753FBB684C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9F1-2062-43D5-81E3-97BC02C2ACC3}" type="slidenum">
              <a:rPr kumimoji="0" lang="en-PH" sz="1400" b="1" i="0" u="none" strike="noStrike" kern="1200" cap="none" spc="0" normalizeH="0" baseline="0" noProof="0" smtClean="0">
                <a:ln>
                  <a:noFill/>
                </a:ln>
                <a:solidFill>
                  <a:prstClr val="white"/>
                </a:solidFill>
                <a:effectLst/>
                <a:uLnTx/>
                <a:uFillTx/>
                <a:latin typeface="Onest"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PH" sz="1400" b="1" i="0" u="none" strike="noStrike" kern="1200" cap="none" spc="0" normalizeH="0" baseline="0" noProof="0" dirty="0">
              <a:ln>
                <a:noFill/>
              </a:ln>
              <a:solidFill>
                <a:prstClr val="white"/>
              </a:solidFill>
              <a:effectLst/>
              <a:uLnTx/>
              <a:uFillTx/>
              <a:latin typeface="Onest" pitchFamily="2" charset="0"/>
              <a:ea typeface="+mn-ea"/>
              <a:cs typeface="+mn-cs"/>
            </a:endParaRPr>
          </a:p>
        </p:txBody>
      </p:sp>
    </p:spTree>
    <p:extLst>
      <p:ext uri="{BB962C8B-B14F-4D97-AF65-F5344CB8AC3E}">
        <p14:creationId xmlns:p14="http://schemas.microsoft.com/office/powerpoint/2010/main" val="98608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284927-FF06-0075-B391-C1E2A3BF9792}"/>
              </a:ext>
            </a:extLst>
          </p:cNvPr>
          <p:cNvSpPr>
            <a:spLocks noGrp="1"/>
          </p:cNvSpPr>
          <p:nvPr>
            <p:ph type="body" sz="quarter" idx="40"/>
          </p:nvPr>
        </p:nvSpPr>
        <p:spPr/>
        <p:txBody>
          <a:bodyPr/>
          <a:lstStyle/>
          <a:p>
            <a:endParaRPr lang="en-US" dirty="0"/>
          </a:p>
        </p:txBody>
      </p:sp>
      <p:sp>
        <p:nvSpPr>
          <p:cNvPr id="3" name="Text Placeholder 2">
            <a:extLst>
              <a:ext uri="{FF2B5EF4-FFF2-40B4-BE49-F238E27FC236}">
                <a16:creationId xmlns:a16="http://schemas.microsoft.com/office/drawing/2014/main" id="{F1E27F6E-766F-1163-0EF7-4A941854A075}"/>
              </a:ext>
            </a:extLst>
          </p:cNvPr>
          <p:cNvSpPr>
            <a:spLocks noGrp="1"/>
          </p:cNvSpPr>
          <p:nvPr>
            <p:ph type="body" sz="quarter" idx="39"/>
          </p:nvPr>
        </p:nvSpPr>
        <p:spPr/>
        <p:txBody>
          <a:bodyPr/>
          <a:lstStyle/>
          <a:p>
            <a:endParaRPr lang="en-US" dirty="0"/>
          </a:p>
        </p:txBody>
      </p:sp>
      <p:sp>
        <p:nvSpPr>
          <p:cNvPr id="4" name="Text Placeholder 3">
            <a:extLst>
              <a:ext uri="{FF2B5EF4-FFF2-40B4-BE49-F238E27FC236}">
                <a16:creationId xmlns:a16="http://schemas.microsoft.com/office/drawing/2014/main" id="{9831F4DB-BAA2-790D-4016-20BD0F7670BE}"/>
              </a:ext>
            </a:extLst>
          </p:cNvPr>
          <p:cNvSpPr>
            <a:spLocks noGrp="1"/>
          </p:cNvSpPr>
          <p:nvPr>
            <p:ph type="body" sz="quarter" idx="38"/>
          </p:nvPr>
        </p:nvSpPr>
        <p:spPr/>
        <p:txBody>
          <a:bodyPr/>
          <a:lstStyle/>
          <a:p>
            <a:endParaRPr lang="en-US" dirty="0"/>
          </a:p>
        </p:txBody>
      </p:sp>
      <p:sp>
        <p:nvSpPr>
          <p:cNvPr id="5" name="Title 4">
            <a:extLst>
              <a:ext uri="{FF2B5EF4-FFF2-40B4-BE49-F238E27FC236}">
                <a16:creationId xmlns:a16="http://schemas.microsoft.com/office/drawing/2014/main" id="{08FF2083-CB62-3FFA-4B6C-A2D139FEDFAF}"/>
              </a:ext>
            </a:extLst>
          </p:cNvPr>
          <p:cNvSpPr>
            <a:spLocks noGrp="1"/>
          </p:cNvSpPr>
          <p:nvPr>
            <p:ph type="title"/>
          </p:nvPr>
        </p:nvSpPr>
        <p:spPr>
          <a:xfrm>
            <a:off x="348389" y="698383"/>
            <a:ext cx="10896884" cy="1440000"/>
          </a:xfrm>
        </p:spPr>
        <p:txBody>
          <a:bodyPr/>
          <a:lstStyle/>
          <a:p>
            <a:r>
              <a:rPr lang="en-US" dirty="0"/>
              <a:t>Where Cat Modelers Get Their Information</a:t>
            </a:r>
          </a:p>
        </p:txBody>
      </p:sp>
      <p:sp>
        <p:nvSpPr>
          <p:cNvPr id="6" name="Subtitle 5">
            <a:extLst>
              <a:ext uri="{FF2B5EF4-FFF2-40B4-BE49-F238E27FC236}">
                <a16:creationId xmlns:a16="http://schemas.microsoft.com/office/drawing/2014/main" id="{5FF5C0FE-833C-E116-BA81-629DD834190A}"/>
              </a:ext>
            </a:extLst>
          </p:cNvPr>
          <p:cNvSpPr>
            <a:spLocks noGrp="1"/>
          </p:cNvSpPr>
          <p:nvPr>
            <p:ph type="subTitle" idx="16"/>
          </p:nvPr>
        </p:nvSpPr>
        <p:spPr/>
        <p:txBody>
          <a:bodyPr/>
          <a:lstStyle/>
          <a:p>
            <a:r>
              <a:rPr lang="en-US" dirty="0"/>
              <a:t>Data Sources</a:t>
            </a:r>
          </a:p>
        </p:txBody>
      </p:sp>
      <p:sp>
        <p:nvSpPr>
          <p:cNvPr id="7" name="Text Placeholder 6">
            <a:extLst>
              <a:ext uri="{FF2B5EF4-FFF2-40B4-BE49-F238E27FC236}">
                <a16:creationId xmlns:a16="http://schemas.microsoft.com/office/drawing/2014/main" id="{5C6F35C0-DEE1-B33E-FB20-584704046268}"/>
              </a:ext>
            </a:extLst>
          </p:cNvPr>
          <p:cNvSpPr>
            <a:spLocks noGrp="1"/>
          </p:cNvSpPr>
          <p:nvPr>
            <p:ph type="body" sz="quarter" idx="17"/>
          </p:nvPr>
        </p:nvSpPr>
        <p:spPr/>
        <p:txBody>
          <a:bodyPr anchor="t"/>
          <a:lstStyle/>
          <a:p>
            <a:r>
              <a:rPr lang="en-US" dirty="0"/>
              <a:t>The Intergovernmental Panel on Climate Change has been the preeminent reference for international governments since the 1980s</a:t>
            </a:r>
          </a:p>
        </p:txBody>
      </p:sp>
      <p:sp>
        <p:nvSpPr>
          <p:cNvPr id="9" name="Text Placeholder 8">
            <a:extLst>
              <a:ext uri="{FF2B5EF4-FFF2-40B4-BE49-F238E27FC236}">
                <a16:creationId xmlns:a16="http://schemas.microsoft.com/office/drawing/2014/main" id="{B50AC3B5-77B8-7D6C-55F5-5267806851DB}"/>
              </a:ext>
            </a:extLst>
          </p:cNvPr>
          <p:cNvSpPr>
            <a:spLocks noGrp="1"/>
          </p:cNvSpPr>
          <p:nvPr>
            <p:ph type="body" sz="quarter" idx="32"/>
          </p:nvPr>
        </p:nvSpPr>
        <p:spPr/>
        <p:txBody>
          <a:bodyPr anchor="t"/>
          <a:lstStyle/>
          <a:p>
            <a:r>
              <a:rPr lang="en-US" dirty="0"/>
              <a:t>Peer reviewed scientific journals, such as those from the American Meteorological Society, are the building blocks on which the IPCC and climate science is built.</a:t>
            </a:r>
          </a:p>
        </p:txBody>
      </p:sp>
      <p:sp>
        <p:nvSpPr>
          <p:cNvPr id="11" name="Text Placeholder 10">
            <a:extLst>
              <a:ext uri="{FF2B5EF4-FFF2-40B4-BE49-F238E27FC236}">
                <a16:creationId xmlns:a16="http://schemas.microsoft.com/office/drawing/2014/main" id="{96CA451F-94D4-099B-FE7D-78ADFE3F7751}"/>
              </a:ext>
            </a:extLst>
          </p:cNvPr>
          <p:cNvSpPr>
            <a:spLocks noGrp="1"/>
          </p:cNvSpPr>
          <p:nvPr>
            <p:ph type="body" sz="quarter" idx="34"/>
          </p:nvPr>
        </p:nvSpPr>
        <p:spPr/>
        <p:txBody>
          <a:bodyPr anchor="t"/>
          <a:lstStyle/>
          <a:p>
            <a:r>
              <a:rPr lang="en-US" dirty="0"/>
              <a:t>Governments play an important role, funding and working with scientists to generate reports for free use by the scientific community</a:t>
            </a:r>
          </a:p>
        </p:txBody>
      </p:sp>
      <p:sp>
        <p:nvSpPr>
          <p:cNvPr id="13" name="Text Placeholder 12">
            <a:extLst>
              <a:ext uri="{FF2B5EF4-FFF2-40B4-BE49-F238E27FC236}">
                <a16:creationId xmlns:a16="http://schemas.microsoft.com/office/drawing/2014/main" id="{04A63A3A-3126-E151-5FC9-A0799EC6597E}"/>
              </a:ext>
            </a:extLst>
          </p:cNvPr>
          <p:cNvSpPr>
            <a:spLocks noGrp="1"/>
          </p:cNvSpPr>
          <p:nvPr>
            <p:ph type="body" sz="half" idx="2"/>
          </p:nvPr>
        </p:nvSpPr>
        <p:spPr/>
        <p:txBody>
          <a:bodyPr/>
          <a:lstStyle/>
          <a:p>
            <a:r>
              <a:rPr lang="en-US" dirty="0"/>
              <a:t>IPCC</a:t>
            </a:r>
          </a:p>
        </p:txBody>
      </p:sp>
      <p:sp>
        <p:nvSpPr>
          <p:cNvPr id="14" name="Text Placeholder 13">
            <a:extLst>
              <a:ext uri="{FF2B5EF4-FFF2-40B4-BE49-F238E27FC236}">
                <a16:creationId xmlns:a16="http://schemas.microsoft.com/office/drawing/2014/main" id="{925A0D70-BE45-033B-925A-FC00EF43BEDF}"/>
              </a:ext>
            </a:extLst>
          </p:cNvPr>
          <p:cNvSpPr>
            <a:spLocks noGrp="1"/>
          </p:cNvSpPr>
          <p:nvPr>
            <p:ph type="body" sz="half" idx="36"/>
          </p:nvPr>
        </p:nvSpPr>
        <p:spPr/>
        <p:txBody>
          <a:bodyPr/>
          <a:lstStyle/>
          <a:p>
            <a:r>
              <a:rPr lang="en-US" dirty="0"/>
              <a:t>Scientific Journals</a:t>
            </a:r>
          </a:p>
        </p:txBody>
      </p:sp>
      <p:sp>
        <p:nvSpPr>
          <p:cNvPr id="15" name="Text Placeholder 14">
            <a:extLst>
              <a:ext uri="{FF2B5EF4-FFF2-40B4-BE49-F238E27FC236}">
                <a16:creationId xmlns:a16="http://schemas.microsoft.com/office/drawing/2014/main" id="{E9A472CE-8534-B26E-4684-0418AC51F041}"/>
              </a:ext>
            </a:extLst>
          </p:cNvPr>
          <p:cNvSpPr>
            <a:spLocks noGrp="1"/>
          </p:cNvSpPr>
          <p:nvPr>
            <p:ph type="body" sz="half" idx="37"/>
          </p:nvPr>
        </p:nvSpPr>
        <p:spPr/>
        <p:txBody>
          <a:bodyPr/>
          <a:lstStyle/>
          <a:p>
            <a:r>
              <a:rPr lang="en-US" dirty="0"/>
              <a:t>Government Entities</a:t>
            </a:r>
          </a:p>
        </p:txBody>
      </p:sp>
      <p:sp>
        <p:nvSpPr>
          <p:cNvPr id="16" name="Slide Number Placeholder 15">
            <a:extLst>
              <a:ext uri="{FF2B5EF4-FFF2-40B4-BE49-F238E27FC236}">
                <a16:creationId xmlns:a16="http://schemas.microsoft.com/office/drawing/2014/main" id="{7793A322-1C05-1347-2074-5E0D0472FC4B}"/>
              </a:ext>
            </a:extLst>
          </p:cNvPr>
          <p:cNvSpPr>
            <a:spLocks noGrp="1"/>
          </p:cNvSpPr>
          <p:nvPr>
            <p:ph type="sldNum" sz="quarter" idx="12"/>
          </p:nvPr>
        </p:nvSpPr>
        <p:spPr/>
        <p:txBody>
          <a:bodyPr/>
          <a:lstStyle/>
          <a:p>
            <a:fld id="{9BFA39F1-2062-43D5-81E3-97BC02C2ACC3}" type="slidenum">
              <a:rPr lang="en-PH" smtClean="0"/>
              <a:pPr/>
              <a:t>8</a:t>
            </a:fld>
            <a:endParaRPr lang="en-PH" dirty="0"/>
          </a:p>
        </p:txBody>
      </p:sp>
      <p:pic>
        <p:nvPicPr>
          <p:cNvPr id="28" name="Picture 27">
            <a:extLst>
              <a:ext uri="{FF2B5EF4-FFF2-40B4-BE49-F238E27FC236}">
                <a16:creationId xmlns:a16="http://schemas.microsoft.com/office/drawing/2014/main" id="{EEDCBA77-ECA9-C553-747E-062E8B1E8676}"/>
              </a:ext>
            </a:extLst>
          </p:cNvPr>
          <p:cNvPicPr>
            <a:picLocks noChangeAspect="1"/>
          </p:cNvPicPr>
          <p:nvPr/>
        </p:nvPicPr>
        <p:blipFill>
          <a:blip r:embed="rId2"/>
          <a:stretch>
            <a:fillRect/>
          </a:stretch>
        </p:blipFill>
        <p:spPr>
          <a:xfrm>
            <a:off x="554636" y="2875481"/>
            <a:ext cx="895474" cy="595196"/>
          </a:xfrm>
          <a:prstGeom prst="rect">
            <a:avLst/>
          </a:prstGeom>
          <a:ln>
            <a:solidFill>
              <a:schemeClr val="tx1"/>
            </a:solidFill>
          </a:ln>
        </p:spPr>
      </p:pic>
      <p:grpSp>
        <p:nvGrpSpPr>
          <p:cNvPr id="34" name="Group 33">
            <a:extLst>
              <a:ext uri="{FF2B5EF4-FFF2-40B4-BE49-F238E27FC236}">
                <a16:creationId xmlns:a16="http://schemas.microsoft.com/office/drawing/2014/main" id="{E0702E7E-8DAD-34F2-4743-19F756E8E38F}"/>
              </a:ext>
            </a:extLst>
          </p:cNvPr>
          <p:cNvGrpSpPr/>
          <p:nvPr/>
        </p:nvGrpSpPr>
        <p:grpSpPr>
          <a:xfrm>
            <a:off x="4443673" y="2880360"/>
            <a:ext cx="1596910" cy="625989"/>
            <a:chOff x="4443673" y="2890827"/>
            <a:chExt cx="1596910" cy="625989"/>
          </a:xfrm>
        </p:grpSpPr>
        <p:sp>
          <p:nvSpPr>
            <p:cNvPr id="30" name="Rectangle 29">
              <a:extLst>
                <a:ext uri="{FF2B5EF4-FFF2-40B4-BE49-F238E27FC236}">
                  <a16:creationId xmlns:a16="http://schemas.microsoft.com/office/drawing/2014/main" id="{644EB69B-3A3E-4DDD-E366-47647EE1026F}"/>
                </a:ext>
              </a:extLst>
            </p:cNvPr>
            <p:cNvSpPr/>
            <p:nvPr/>
          </p:nvSpPr>
          <p:spPr>
            <a:xfrm>
              <a:off x="4443673" y="2918721"/>
              <a:ext cx="1596910" cy="5980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52949952-851D-0CF4-4217-DCF0DF78DCB4}"/>
                </a:ext>
              </a:extLst>
            </p:cNvPr>
            <p:cNvPicPr>
              <a:picLocks noChangeAspect="1"/>
            </p:cNvPicPr>
            <p:nvPr/>
          </p:nvPicPr>
          <p:blipFill>
            <a:blip r:embed="rId3"/>
            <a:stretch>
              <a:fillRect/>
            </a:stretch>
          </p:blipFill>
          <p:spPr>
            <a:xfrm>
              <a:off x="4443673" y="2890827"/>
              <a:ext cx="1596910" cy="625989"/>
            </a:xfrm>
            <a:prstGeom prst="rect">
              <a:avLst/>
            </a:prstGeom>
          </p:spPr>
        </p:pic>
      </p:grpSp>
      <p:grpSp>
        <p:nvGrpSpPr>
          <p:cNvPr id="33" name="Group 32">
            <a:extLst>
              <a:ext uri="{FF2B5EF4-FFF2-40B4-BE49-F238E27FC236}">
                <a16:creationId xmlns:a16="http://schemas.microsoft.com/office/drawing/2014/main" id="{80659ECC-065E-CE75-24CD-2D15517C3124}"/>
              </a:ext>
            </a:extLst>
          </p:cNvPr>
          <p:cNvGrpSpPr/>
          <p:nvPr/>
        </p:nvGrpSpPr>
        <p:grpSpPr>
          <a:xfrm>
            <a:off x="8332710" y="2880360"/>
            <a:ext cx="1674000" cy="615949"/>
            <a:chOff x="8217211" y="1716248"/>
            <a:chExt cx="1674000" cy="615949"/>
          </a:xfrm>
        </p:grpSpPr>
        <p:sp>
          <p:nvSpPr>
            <p:cNvPr id="32" name="Rectangle 31">
              <a:extLst>
                <a:ext uri="{FF2B5EF4-FFF2-40B4-BE49-F238E27FC236}">
                  <a16:creationId xmlns:a16="http://schemas.microsoft.com/office/drawing/2014/main" id="{CFAE78E6-B4E6-898B-F0D1-7F322682C801}"/>
                </a:ext>
              </a:extLst>
            </p:cNvPr>
            <p:cNvSpPr/>
            <p:nvPr/>
          </p:nvSpPr>
          <p:spPr>
            <a:xfrm>
              <a:off x="8217211" y="1734102"/>
              <a:ext cx="1674000" cy="5980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C11DE7C6-AFA1-52DB-AE04-10180710B00E}"/>
                </a:ext>
              </a:extLst>
            </p:cNvPr>
            <p:cNvPicPr>
              <a:picLocks noChangeAspect="1"/>
            </p:cNvPicPr>
            <p:nvPr/>
          </p:nvPicPr>
          <p:blipFill>
            <a:blip r:embed="rId4"/>
            <a:stretch>
              <a:fillRect/>
            </a:stretch>
          </p:blipFill>
          <p:spPr>
            <a:xfrm>
              <a:off x="8217211" y="1716248"/>
              <a:ext cx="1667151" cy="597396"/>
            </a:xfrm>
            <a:prstGeom prst="rect">
              <a:avLst/>
            </a:prstGeom>
          </p:spPr>
        </p:pic>
      </p:grpSp>
    </p:spTree>
    <p:extLst>
      <p:ext uri="{BB962C8B-B14F-4D97-AF65-F5344CB8AC3E}">
        <p14:creationId xmlns:p14="http://schemas.microsoft.com/office/powerpoint/2010/main" val="291508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wipe(left)">
                                      <p:cBhvr>
                                        <p:cTn id="11" dur="500"/>
                                        <p:tgtEl>
                                          <p:spTgt spid="14">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wipe(left)">
                                      <p:cBhvr>
                                        <p:cTn id="24" dur="500"/>
                                        <p:tgtEl>
                                          <p:spTgt spid="15">
                                            <p:txEl>
                                              <p:pRg st="0" end="0"/>
                                            </p:txEl>
                                          </p:spTgt>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wipe(left)">
                                      <p:cBhvr>
                                        <p:cTn id="28"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build="p"/>
      <p:bldP spid="14" grpId="0" build="p"/>
      <p:bldP spid="1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EBDAA-D0C1-BB09-718F-52E3102106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B4F41F0-7290-3459-8781-2CD07E06E993}"/>
              </a:ext>
            </a:extLst>
          </p:cNvPr>
          <p:cNvSpPr>
            <a:spLocks noGrp="1"/>
          </p:cNvSpPr>
          <p:nvPr>
            <p:ph type="body" sz="quarter" idx="40"/>
          </p:nvPr>
        </p:nvSpPr>
        <p:spPr>
          <a:xfrm>
            <a:off x="6215425" y="1808956"/>
            <a:ext cx="5148072" cy="4297680"/>
          </a:xfrm>
        </p:spPr>
        <p:txBody>
          <a:bodyPr/>
          <a:lstStyle/>
          <a:p>
            <a:endParaRPr lang="en-US" dirty="0"/>
          </a:p>
        </p:txBody>
      </p:sp>
      <p:sp>
        <p:nvSpPr>
          <p:cNvPr id="3" name="Text Placeholder 2">
            <a:extLst>
              <a:ext uri="{FF2B5EF4-FFF2-40B4-BE49-F238E27FC236}">
                <a16:creationId xmlns:a16="http://schemas.microsoft.com/office/drawing/2014/main" id="{C4AA089D-B71C-4240-F712-543345C13102}"/>
              </a:ext>
            </a:extLst>
          </p:cNvPr>
          <p:cNvSpPr>
            <a:spLocks noGrp="1"/>
          </p:cNvSpPr>
          <p:nvPr>
            <p:ph type="body" sz="quarter" idx="39"/>
          </p:nvPr>
        </p:nvSpPr>
        <p:spPr>
          <a:xfrm>
            <a:off x="872836" y="1808955"/>
            <a:ext cx="5149273" cy="4300899"/>
          </a:xfrm>
        </p:spPr>
        <p:txBody>
          <a:bodyPr/>
          <a:lstStyle/>
          <a:p>
            <a:endParaRPr lang="en-US" dirty="0"/>
          </a:p>
        </p:txBody>
      </p:sp>
      <p:sp>
        <p:nvSpPr>
          <p:cNvPr id="14" name="Text Placeholder 13">
            <a:extLst>
              <a:ext uri="{FF2B5EF4-FFF2-40B4-BE49-F238E27FC236}">
                <a16:creationId xmlns:a16="http://schemas.microsoft.com/office/drawing/2014/main" id="{909E6418-F05B-D217-A87A-FE7590CBDC79}"/>
              </a:ext>
            </a:extLst>
          </p:cNvPr>
          <p:cNvSpPr>
            <a:spLocks noGrp="1"/>
          </p:cNvSpPr>
          <p:nvPr>
            <p:ph type="body" sz="half" idx="36"/>
          </p:nvPr>
        </p:nvSpPr>
        <p:spPr>
          <a:xfrm>
            <a:off x="1289925" y="1956323"/>
            <a:ext cx="3420000" cy="432000"/>
          </a:xfrm>
        </p:spPr>
        <p:txBody>
          <a:bodyPr/>
          <a:lstStyle/>
          <a:p>
            <a:r>
              <a:rPr lang="en-US" dirty="0"/>
              <a:t>Scientific Journals</a:t>
            </a:r>
          </a:p>
        </p:txBody>
      </p:sp>
      <p:sp>
        <p:nvSpPr>
          <p:cNvPr id="15" name="Text Placeholder 14">
            <a:extLst>
              <a:ext uri="{FF2B5EF4-FFF2-40B4-BE49-F238E27FC236}">
                <a16:creationId xmlns:a16="http://schemas.microsoft.com/office/drawing/2014/main" id="{70231207-C059-38BE-749B-A40E660A5652}"/>
              </a:ext>
            </a:extLst>
          </p:cNvPr>
          <p:cNvSpPr>
            <a:spLocks noGrp="1"/>
          </p:cNvSpPr>
          <p:nvPr>
            <p:ph type="body" sz="half" idx="37"/>
          </p:nvPr>
        </p:nvSpPr>
        <p:spPr>
          <a:xfrm>
            <a:off x="6365622" y="1956323"/>
            <a:ext cx="3420000" cy="432000"/>
          </a:xfrm>
        </p:spPr>
        <p:txBody>
          <a:bodyPr/>
          <a:lstStyle/>
          <a:p>
            <a:r>
              <a:rPr lang="en-US" dirty="0"/>
              <a:t>Government Entities </a:t>
            </a:r>
          </a:p>
        </p:txBody>
      </p:sp>
      <p:sp>
        <p:nvSpPr>
          <p:cNvPr id="16" name="Slide Number Placeholder 15">
            <a:extLst>
              <a:ext uri="{FF2B5EF4-FFF2-40B4-BE49-F238E27FC236}">
                <a16:creationId xmlns:a16="http://schemas.microsoft.com/office/drawing/2014/main" id="{DD7EEEAA-CA33-84FC-8F5D-D11D544160C6}"/>
              </a:ext>
            </a:extLst>
          </p:cNvPr>
          <p:cNvSpPr>
            <a:spLocks noGrp="1"/>
          </p:cNvSpPr>
          <p:nvPr>
            <p:ph type="sldNum" sz="quarter" idx="12"/>
          </p:nvPr>
        </p:nvSpPr>
        <p:spPr/>
        <p:txBody>
          <a:bodyPr/>
          <a:lstStyle/>
          <a:p>
            <a:fld id="{9BFA39F1-2062-43D5-81E3-97BC02C2ACC3}" type="slidenum">
              <a:rPr lang="en-PH" smtClean="0"/>
              <a:pPr/>
              <a:t>9</a:t>
            </a:fld>
            <a:endParaRPr lang="en-PH" dirty="0"/>
          </a:p>
        </p:txBody>
      </p:sp>
      <p:grpSp>
        <p:nvGrpSpPr>
          <p:cNvPr id="34" name="Group 33">
            <a:extLst>
              <a:ext uri="{FF2B5EF4-FFF2-40B4-BE49-F238E27FC236}">
                <a16:creationId xmlns:a16="http://schemas.microsoft.com/office/drawing/2014/main" id="{6F533022-4E4B-AAB7-5265-F51D2C9450B1}"/>
              </a:ext>
            </a:extLst>
          </p:cNvPr>
          <p:cNvGrpSpPr/>
          <p:nvPr/>
        </p:nvGrpSpPr>
        <p:grpSpPr>
          <a:xfrm>
            <a:off x="1234036" y="2535691"/>
            <a:ext cx="1596910" cy="625989"/>
            <a:chOff x="4443673" y="2890827"/>
            <a:chExt cx="1596910" cy="625989"/>
          </a:xfrm>
        </p:grpSpPr>
        <p:sp>
          <p:nvSpPr>
            <p:cNvPr id="30" name="Rectangle 29">
              <a:extLst>
                <a:ext uri="{FF2B5EF4-FFF2-40B4-BE49-F238E27FC236}">
                  <a16:creationId xmlns:a16="http://schemas.microsoft.com/office/drawing/2014/main" id="{E731E7E0-17BF-5E72-FB99-9BD6FA5178F8}"/>
                </a:ext>
              </a:extLst>
            </p:cNvPr>
            <p:cNvSpPr/>
            <p:nvPr/>
          </p:nvSpPr>
          <p:spPr>
            <a:xfrm>
              <a:off x="4443673" y="2918721"/>
              <a:ext cx="1596910" cy="5980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C23F3CA6-7B2E-F97C-BC2D-2FF496EE0008}"/>
                </a:ext>
              </a:extLst>
            </p:cNvPr>
            <p:cNvPicPr>
              <a:picLocks noChangeAspect="1"/>
            </p:cNvPicPr>
            <p:nvPr/>
          </p:nvPicPr>
          <p:blipFill>
            <a:blip r:embed="rId2"/>
            <a:stretch>
              <a:fillRect/>
            </a:stretch>
          </p:blipFill>
          <p:spPr>
            <a:xfrm>
              <a:off x="4443673" y="2890827"/>
              <a:ext cx="1596910" cy="625989"/>
            </a:xfrm>
            <a:prstGeom prst="rect">
              <a:avLst/>
            </a:prstGeom>
          </p:spPr>
        </p:pic>
      </p:grpSp>
      <p:grpSp>
        <p:nvGrpSpPr>
          <p:cNvPr id="33" name="Group 32">
            <a:extLst>
              <a:ext uri="{FF2B5EF4-FFF2-40B4-BE49-F238E27FC236}">
                <a16:creationId xmlns:a16="http://schemas.microsoft.com/office/drawing/2014/main" id="{1AD70271-6C2B-A71D-1ED9-2D5A53DD7341}"/>
              </a:ext>
            </a:extLst>
          </p:cNvPr>
          <p:cNvGrpSpPr/>
          <p:nvPr/>
        </p:nvGrpSpPr>
        <p:grpSpPr>
          <a:xfrm>
            <a:off x="6605510" y="2630797"/>
            <a:ext cx="1674000" cy="615949"/>
            <a:chOff x="8217211" y="1716248"/>
            <a:chExt cx="1674000" cy="615949"/>
          </a:xfrm>
        </p:grpSpPr>
        <p:sp>
          <p:nvSpPr>
            <p:cNvPr id="32" name="Rectangle 31">
              <a:extLst>
                <a:ext uri="{FF2B5EF4-FFF2-40B4-BE49-F238E27FC236}">
                  <a16:creationId xmlns:a16="http://schemas.microsoft.com/office/drawing/2014/main" id="{4E1089A3-4487-C7F2-302A-441193C4FAB3}"/>
                </a:ext>
              </a:extLst>
            </p:cNvPr>
            <p:cNvSpPr/>
            <p:nvPr/>
          </p:nvSpPr>
          <p:spPr>
            <a:xfrm>
              <a:off x="8217211" y="1734102"/>
              <a:ext cx="1674000" cy="5980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68999A34-BB60-3980-EC31-490E72F77049}"/>
                </a:ext>
              </a:extLst>
            </p:cNvPr>
            <p:cNvPicPr>
              <a:picLocks noChangeAspect="1"/>
            </p:cNvPicPr>
            <p:nvPr/>
          </p:nvPicPr>
          <p:blipFill>
            <a:blip r:embed="rId3"/>
            <a:stretch>
              <a:fillRect/>
            </a:stretch>
          </p:blipFill>
          <p:spPr>
            <a:xfrm>
              <a:off x="8217211" y="1716248"/>
              <a:ext cx="1667151" cy="597396"/>
            </a:xfrm>
            <a:prstGeom prst="rect">
              <a:avLst/>
            </a:prstGeom>
          </p:spPr>
        </p:pic>
      </p:grpSp>
      <p:pic>
        <p:nvPicPr>
          <p:cNvPr id="22" name="Picture 21">
            <a:extLst>
              <a:ext uri="{FF2B5EF4-FFF2-40B4-BE49-F238E27FC236}">
                <a16:creationId xmlns:a16="http://schemas.microsoft.com/office/drawing/2014/main" id="{86DDCD56-6F55-97D0-4F0C-E128482EDC32}"/>
              </a:ext>
            </a:extLst>
          </p:cNvPr>
          <p:cNvPicPr>
            <a:picLocks noChangeAspect="1"/>
          </p:cNvPicPr>
          <p:nvPr/>
        </p:nvPicPr>
        <p:blipFill>
          <a:blip r:embed="rId4"/>
          <a:srcRect l="14822" t="34275" r="14871" b="34455"/>
          <a:stretch>
            <a:fillRect/>
          </a:stretch>
        </p:blipFill>
        <p:spPr>
          <a:xfrm>
            <a:off x="6605510" y="3353701"/>
            <a:ext cx="1336376" cy="594360"/>
          </a:xfrm>
          <a:prstGeom prst="rect">
            <a:avLst/>
          </a:prstGeom>
          <a:ln>
            <a:solidFill>
              <a:schemeClr val="tx1"/>
            </a:solidFill>
          </a:ln>
        </p:spPr>
      </p:pic>
      <p:pic>
        <p:nvPicPr>
          <p:cNvPr id="23" name="Picture 22">
            <a:extLst>
              <a:ext uri="{FF2B5EF4-FFF2-40B4-BE49-F238E27FC236}">
                <a16:creationId xmlns:a16="http://schemas.microsoft.com/office/drawing/2014/main" id="{F2D7C0FF-C60F-1962-4119-02CD6EC58A47}"/>
              </a:ext>
            </a:extLst>
          </p:cNvPr>
          <p:cNvPicPr>
            <a:picLocks noChangeAspect="1"/>
          </p:cNvPicPr>
          <p:nvPr/>
        </p:nvPicPr>
        <p:blipFill>
          <a:blip r:embed="rId5"/>
          <a:stretch>
            <a:fillRect/>
          </a:stretch>
        </p:blipFill>
        <p:spPr>
          <a:xfrm>
            <a:off x="8589387" y="2651084"/>
            <a:ext cx="1823806" cy="612648"/>
          </a:xfrm>
          <a:prstGeom prst="rect">
            <a:avLst/>
          </a:prstGeom>
          <a:ln>
            <a:solidFill>
              <a:schemeClr val="tx1"/>
            </a:solidFill>
          </a:ln>
        </p:spPr>
      </p:pic>
      <p:grpSp>
        <p:nvGrpSpPr>
          <p:cNvPr id="35" name="Group 34">
            <a:extLst>
              <a:ext uri="{FF2B5EF4-FFF2-40B4-BE49-F238E27FC236}">
                <a16:creationId xmlns:a16="http://schemas.microsoft.com/office/drawing/2014/main" id="{3719C1D1-AD4F-78AE-6021-0F684F4888CB}"/>
              </a:ext>
            </a:extLst>
          </p:cNvPr>
          <p:cNvGrpSpPr/>
          <p:nvPr/>
        </p:nvGrpSpPr>
        <p:grpSpPr>
          <a:xfrm>
            <a:off x="8589387" y="3349966"/>
            <a:ext cx="1674000" cy="598095"/>
            <a:chOff x="4075925" y="655574"/>
            <a:chExt cx="1674000" cy="598095"/>
          </a:xfrm>
        </p:grpSpPr>
        <p:sp>
          <p:nvSpPr>
            <p:cNvPr id="26" name="Rectangle 25">
              <a:extLst>
                <a:ext uri="{FF2B5EF4-FFF2-40B4-BE49-F238E27FC236}">
                  <a16:creationId xmlns:a16="http://schemas.microsoft.com/office/drawing/2014/main" id="{8E466CAD-1C08-A888-90AE-141766B3A020}"/>
                </a:ext>
              </a:extLst>
            </p:cNvPr>
            <p:cNvSpPr/>
            <p:nvPr/>
          </p:nvSpPr>
          <p:spPr>
            <a:xfrm>
              <a:off x="4075925" y="655574"/>
              <a:ext cx="1674000" cy="5980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99DC7CF5-EA8B-DC09-6591-56A900DD0113}"/>
                </a:ext>
              </a:extLst>
            </p:cNvPr>
            <p:cNvPicPr>
              <a:picLocks noChangeAspect="1"/>
            </p:cNvPicPr>
            <p:nvPr/>
          </p:nvPicPr>
          <p:blipFill>
            <a:blip r:embed="rId6"/>
            <a:stretch>
              <a:fillRect/>
            </a:stretch>
          </p:blipFill>
          <p:spPr>
            <a:xfrm>
              <a:off x="4194511" y="671641"/>
              <a:ext cx="1471999" cy="558634"/>
            </a:xfrm>
            <a:prstGeom prst="rect">
              <a:avLst/>
            </a:prstGeom>
          </p:spPr>
        </p:pic>
      </p:grpSp>
      <p:pic>
        <p:nvPicPr>
          <p:cNvPr id="36" name="Picture 35">
            <a:extLst>
              <a:ext uri="{FF2B5EF4-FFF2-40B4-BE49-F238E27FC236}">
                <a16:creationId xmlns:a16="http://schemas.microsoft.com/office/drawing/2014/main" id="{0E5448CE-4404-84D0-DF57-8E10620AD981}"/>
              </a:ext>
            </a:extLst>
          </p:cNvPr>
          <p:cNvPicPr>
            <a:picLocks noChangeAspect="1"/>
          </p:cNvPicPr>
          <p:nvPr/>
        </p:nvPicPr>
        <p:blipFill>
          <a:blip r:embed="rId7"/>
          <a:stretch>
            <a:fillRect/>
          </a:stretch>
        </p:blipFill>
        <p:spPr>
          <a:xfrm>
            <a:off x="6605510" y="4061183"/>
            <a:ext cx="1122680" cy="594360"/>
          </a:xfrm>
          <a:prstGeom prst="rect">
            <a:avLst/>
          </a:prstGeom>
          <a:ln>
            <a:solidFill>
              <a:schemeClr val="tx1"/>
            </a:solidFill>
          </a:ln>
        </p:spPr>
      </p:pic>
      <p:pic>
        <p:nvPicPr>
          <p:cNvPr id="37" name="Picture 36">
            <a:extLst>
              <a:ext uri="{FF2B5EF4-FFF2-40B4-BE49-F238E27FC236}">
                <a16:creationId xmlns:a16="http://schemas.microsoft.com/office/drawing/2014/main" id="{D108903D-5DB5-DDF6-7DBF-592E3AEB70CD}"/>
              </a:ext>
            </a:extLst>
          </p:cNvPr>
          <p:cNvPicPr>
            <a:picLocks noChangeAspect="1"/>
          </p:cNvPicPr>
          <p:nvPr/>
        </p:nvPicPr>
        <p:blipFill>
          <a:blip r:embed="rId8"/>
          <a:stretch>
            <a:fillRect/>
          </a:stretch>
        </p:blipFill>
        <p:spPr>
          <a:xfrm>
            <a:off x="7885546" y="4057865"/>
            <a:ext cx="594360" cy="594360"/>
          </a:xfrm>
          <a:prstGeom prst="rect">
            <a:avLst/>
          </a:prstGeom>
          <a:ln>
            <a:solidFill>
              <a:schemeClr val="tx1"/>
            </a:solidFill>
          </a:ln>
        </p:spPr>
      </p:pic>
      <p:pic>
        <p:nvPicPr>
          <p:cNvPr id="38" name="Picture 37">
            <a:extLst>
              <a:ext uri="{FF2B5EF4-FFF2-40B4-BE49-F238E27FC236}">
                <a16:creationId xmlns:a16="http://schemas.microsoft.com/office/drawing/2014/main" id="{73D7D70E-AFF9-9C53-EFBC-A7EB22D36F29}"/>
              </a:ext>
            </a:extLst>
          </p:cNvPr>
          <p:cNvPicPr>
            <a:picLocks noChangeAspect="1"/>
          </p:cNvPicPr>
          <p:nvPr/>
        </p:nvPicPr>
        <p:blipFill>
          <a:blip r:embed="rId9"/>
          <a:stretch>
            <a:fillRect/>
          </a:stretch>
        </p:blipFill>
        <p:spPr>
          <a:xfrm>
            <a:off x="8654303" y="4045839"/>
            <a:ext cx="594360" cy="594360"/>
          </a:xfrm>
          <a:prstGeom prst="rect">
            <a:avLst/>
          </a:prstGeom>
          <a:ln>
            <a:solidFill>
              <a:schemeClr val="tx1"/>
            </a:solidFill>
          </a:ln>
        </p:spPr>
      </p:pic>
      <p:grpSp>
        <p:nvGrpSpPr>
          <p:cNvPr id="41" name="Group 40">
            <a:extLst>
              <a:ext uri="{FF2B5EF4-FFF2-40B4-BE49-F238E27FC236}">
                <a16:creationId xmlns:a16="http://schemas.microsoft.com/office/drawing/2014/main" id="{E16C1D4C-5DD5-FC52-5BC3-5F3278ED4187}"/>
              </a:ext>
            </a:extLst>
          </p:cNvPr>
          <p:cNvGrpSpPr/>
          <p:nvPr/>
        </p:nvGrpSpPr>
        <p:grpSpPr>
          <a:xfrm>
            <a:off x="9406019" y="4054130"/>
            <a:ext cx="613190" cy="598095"/>
            <a:chOff x="4997901" y="770840"/>
            <a:chExt cx="613190" cy="598095"/>
          </a:xfrm>
        </p:grpSpPr>
        <p:sp>
          <p:nvSpPr>
            <p:cNvPr id="40" name="Rectangle 39">
              <a:extLst>
                <a:ext uri="{FF2B5EF4-FFF2-40B4-BE49-F238E27FC236}">
                  <a16:creationId xmlns:a16="http://schemas.microsoft.com/office/drawing/2014/main" id="{9A463ABF-68F8-1D99-7C61-747CC463FE1A}"/>
                </a:ext>
              </a:extLst>
            </p:cNvPr>
            <p:cNvSpPr/>
            <p:nvPr/>
          </p:nvSpPr>
          <p:spPr>
            <a:xfrm>
              <a:off x="4997901" y="770840"/>
              <a:ext cx="613190" cy="5980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a:extLst>
                <a:ext uri="{FF2B5EF4-FFF2-40B4-BE49-F238E27FC236}">
                  <a16:creationId xmlns:a16="http://schemas.microsoft.com/office/drawing/2014/main" id="{35573F01-96A1-7F34-FA3A-F29F201CB04B}"/>
                </a:ext>
              </a:extLst>
            </p:cNvPr>
            <p:cNvPicPr>
              <a:picLocks noChangeAspect="1"/>
            </p:cNvPicPr>
            <p:nvPr/>
          </p:nvPicPr>
          <p:blipFill>
            <a:blip r:embed="rId10"/>
            <a:stretch>
              <a:fillRect/>
            </a:stretch>
          </p:blipFill>
          <p:spPr>
            <a:xfrm>
              <a:off x="5057937" y="812042"/>
              <a:ext cx="503698" cy="503698"/>
            </a:xfrm>
            <a:prstGeom prst="rect">
              <a:avLst/>
            </a:prstGeom>
          </p:spPr>
        </p:pic>
      </p:grpSp>
      <p:sp>
        <p:nvSpPr>
          <p:cNvPr id="42" name="TextBox 41">
            <a:extLst>
              <a:ext uri="{FF2B5EF4-FFF2-40B4-BE49-F238E27FC236}">
                <a16:creationId xmlns:a16="http://schemas.microsoft.com/office/drawing/2014/main" id="{5B483F26-F121-8714-A4DF-5141DDCC5B66}"/>
              </a:ext>
            </a:extLst>
          </p:cNvPr>
          <p:cNvSpPr txBox="1"/>
          <p:nvPr/>
        </p:nvSpPr>
        <p:spPr>
          <a:xfrm>
            <a:off x="6886305" y="4910183"/>
            <a:ext cx="2899317" cy="769441"/>
          </a:xfrm>
          <a:prstGeom prst="rect">
            <a:avLst/>
          </a:prstGeom>
          <a:noFill/>
        </p:spPr>
        <p:txBody>
          <a:bodyPr wrap="square" rtlCol="0">
            <a:spAutoFit/>
          </a:bodyPr>
          <a:lstStyle/>
          <a:p>
            <a:r>
              <a:rPr lang="en-US" sz="4400" dirty="0"/>
              <a:t>Etc.</a:t>
            </a:r>
          </a:p>
        </p:txBody>
      </p:sp>
      <p:grpSp>
        <p:nvGrpSpPr>
          <p:cNvPr id="44" name="Group 43">
            <a:extLst>
              <a:ext uri="{FF2B5EF4-FFF2-40B4-BE49-F238E27FC236}">
                <a16:creationId xmlns:a16="http://schemas.microsoft.com/office/drawing/2014/main" id="{A687BBCD-7237-6A77-709C-CBBE3B9F9A52}"/>
              </a:ext>
            </a:extLst>
          </p:cNvPr>
          <p:cNvGrpSpPr/>
          <p:nvPr/>
        </p:nvGrpSpPr>
        <p:grpSpPr>
          <a:xfrm>
            <a:off x="2945117" y="2563585"/>
            <a:ext cx="1674000" cy="598095"/>
            <a:chOff x="4976471" y="591428"/>
            <a:chExt cx="1674000" cy="598095"/>
          </a:xfrm>
        </p:grpSpPr>
        <p:sp>
          <p:nvSpPr>
            <p:cNvPr id="27" name="Rectangle 26">
              <a:extLst>
                <a:ext uri="{FF2B5EF4-FFF2-40B4-BE49-F238E27FC236}">
                  <a16:creationId xmlns:a16="http://schemas.microsoft.com/office/drawing/2014/main" id="{41D481DC-CA00-5A6C-410F-4E3AE1AD25E9}"/>
                </a:ext>
              </a:extLst>
            </p:cNvPr>
            <p:cNvSpPr/>
            <p:nvPr/>
          </p:nvSpPr>
          <p:spPr>
            <a:xfrm>
              <a:off x="4976471" y="591428"/>
              <a:ext cx="1674000" cy="5980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3" name="Picture 42">
              <a:extLst>
                <a:ext uri="{FF2B5EF4-FFF2-40B4-BE49-F238E27FC236}">
                  <a16:creationId xmlns:a16="http://schemas.microsoft.com/office/drawing/2014/main" id="{858812DD-A80B-39EF-11B0-7EBB0747756B}"/>
                </a:ext>
              </a:extLst>
            </p:cNvPr>
            <p:cNvPicPr>
              <a:picLocks noChangeAspect="1"/>
            </p:cNvPicPr>
            <p:nvPr/>
          </p:nvPicPr>
          <p:blipFill>
            <a:blip r:embed="rId11"/>
            <a:srcRect l="16643" t="8847" r="14199"/>
            <a:stretch>
              <a:fillRect/>
            </a:stretch>
          </p:blipFill>
          <p:spPr>
            <a:xfrm>
              <a:off x="5032997" y="623814"/>
              <a:ext cx="1560947" cy="541776"/>
            </a:xfrm>
            <a:prstGeom prst="rect">
              <a:avLst/>
            </a:prstGeom>
          </p:spPr>
        </p:pic>
      </p:grpSp>
      <p:pic>
        <p:nvPicPr>
          <p:cNvPr id="45" name="Picture 44">
            <a:extLst>
              <a:ext uri="{FF2B5EF4-FFF2-40B4-BE49-F238E27FC236}">
                <a16:creationId xmlns:a16="http://schemas.microsoft.com/office/drawing/2014/main" id="{9487AD60-6029-2EF3-5F90-E5B8A725A936}"/>
              </a:ext>
            </a:extLst>
          </p:cNvPr>
          <p:cNvPicPr>
            <a:picLocks noChangeAspect="1"/>
          </p:cNvPicPr>
          <p:nvPr/>
        </p:nvPicPr>
        <p:blipFill>
          <a:blip r:embed="rId12"/>
          <a:stretch>
            <a:fillRect/>
          </a:stretch>
        </p:blipFill>
        <p:spPr>
          <a:xfrm>
            <a:off x="1234036" y="3309048"/>
            <a:ext cx="858481" cy="1526188"/>
          </a:xfrm>
          <a:prstGeom prst="rect">
            <a:avLst/>
          </a:prstGeom>
          <a:ln>
            <a:solidFill>
              <a:schemeClr val="tx1"/>
            </a:solidFill>
          </a:ln>
        </p:spPr>
      </p:pic>
      <p:sp>
        <p:nvSpPr>
          <p:cNvPr id="47" name="TextBox 46">
            <a:extLst>
              <a:ext uri="{FF2B5EF4-FFF2-40B4-BE49-F238E27FC236}">
                <a16:creationId xmlns:a16="http://schemas.microsoft.com/office/drawing/2014/main" id="{46111668-EF75-AF7B-0A9B-3C7ACC6D5D5C}"/>
              </a:ext>
            </a:extLst>
          </p:cNvPr>
          <p:cNvSpPr txBox="1"/>
          <p:nvPr/>
        </p:nvSpPr>
        <p:spPr>
          <a:xfrm>
            <a:off x="2099107" y="4910183"/>
            <a:ext cx="2899317" cy="769441"/>
          </a:xfrm>
          <a:prstGeom prst="rect">
            <a:avLst/>
          </a:prstGeom>
          <a:noFill/>
        </p:spPr>
        <p:txBody>
          <a:bodyPr wrap="square" rtlCol="0">
            <a:spAutoFit/>
          </a:bodyPr>
          <a:lstStyle/>
          <a:p>
            <a:r>
              <a:rPr lang="en-US" sz="4400" dirty="0"/>
              <a:t>Etc.</a:t>
            </a:r>
          </a:p>
        </p:txBody>
      </p:sp>
      <p:grpSp>
        <p:nvGrpSpPr>
          <p:cNvPr id="53" name="Group 52">
            <a:extLst>
              <a:ext uri="{FF2B5EF4-FFF2-40B4-BE49-F238E27FC236}">
                <a16:creationId xmlns:a16="http://schemas.microsoft.com/office/drawing/2014/main" id="{FE1DE5C7-B3C3-1BEB-EC24-1E818A19EBFD}"/>
              </a:ext>
            </a:extLst>
          </p:cNvPr>
          <p:cNvGrpSpPr/>
          <p:nvPr/>
        </p:nvGrpSpPr>
        <p:grpSpPr>
          <a:xfrm>
            <a:off x="2310939" y="4217839"/>
            <a:ext cx="707691" cy="594360"/>
            <a:chOff x="5259000" y="591429"/>
            <a:chExt cx="707691" cy="594360"/>
          </a:xfrm>
        </p:grpSpPr>
        <p:sp>
          <p:nvSpPr>
            <p:cNvPr id="51" name="Rectangle 50">
              <a:extLst>
                <a:ext uri="{FF2B5EF4-FFF2-40B4-BE49-F238E27FC236}">
                  <a16:creationId xmlns:a16="http://schemas.microsoft.com/office/drawing/2014/main" id="{5E0B53C7-6B8C-5F41-93B0-63E0B3C1D81E}"/>
                </a:ext>
              </a:extLst>
            </p:cNvPr>
            <p:cNvSpPr/>
            <p:nvPr/>
          </p:nvSpPr>
          <p:spPr>
            <a:xfrm>
              <a:off x="5259000" y="591429"/>
              <a:ext cx="707691" cy="59436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a:extLst>
                <a:ext uri="{FF2B5EF4-FFF2-40B4-BE49-F238E27FC236}">
                  <a16:creationId xmlns:a16="http://schemas.microsoft.com/office/drawing/2014/main" id="{2D929738-947E-89C5-DC42-64F87A66C572}"/>
                </a:ext>
              </a:extLst>
            </p:cNvPr>
            <p:cNvPicPr>
              <a:picLocks noChangeAspect="1"/>
            </p:cNvPicPr>
            <p:nvPr/>
          </p:nvPicPr>
          <p:blipFill>
            <a:blip r:embed="rId13"/>
            <a:stretch>
              <a:fillRect/>
            </a:stretch>
          </p:blipFill>
          <p:spPr>
            <a:xfrm>
              <a:off x="5343699" y="617476"/>
              <a:ext cx="538291" cy="540086"/>
            </a:xfrm>
            <a:prstGeom prst="rect">
              <a:avLst/>
            </a:prstGeom>
          </p:spPr>
        </p:pic>
      </p:grpSp>
      <p:grpSp>
        <p:nvGrpSpPr>
          <p:cNvPr id="57" name="Group 56">
            <a:extLst>
              <a:ext uri="{FF2B5EF4-FFF2-40B4-BE49-F238E27FC236}">
                <a16:creationId xmlns:a16="http://schemas.microsoft.com/office/drawing/2014/main" id="{5B517C8E-EAED-DD70-D44B-F13EC6035214}"/>
              </a:ext>
            </a:extLst>
          </p:cNvPr>
          <p:cNvGrpSpPr/>
          <p:nvPr/>
        </p:nvGrpSpPr>
        <p:grpSpPr>
          <a:xfrm>
            <a:off x="3570872" y="3366033"/>
            <a:ext cx="1315601" cy="598095"/>
            <a:chOff x="7200326" y="665823"/>
            <a:chExt cx="1315601" cy="598095"/>
          </a:xfrm>
        </p:grpSpPr>
        <p:sp>
          <p:nvSpPr>
            <p:cNvPr id="56" name="Rectangle 55">
              <a:extLst>
                <a:ext uri="{FF2B5EF4-FFF2-40B4-BE49-F238E27FC236}">
                  <a16:creationId xmlns:a16="http://schemas.microsoft.com/office/drawing/2014/main" id="{859D1538-0308-8C69-9088-5F41699173A0}"/>
                </a:ext>
              </a:extLst>
            </p:cNvPr>
            <p:cNvSpPr/>
            <p:nvPr/>
          </p:nvSpPr>
          <p:spPr>
            <a:xfrm>
              <a:off x="7200326" y="665823"/>
              <a:ext cx="1315601" cy="5980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5" name="Picture 54">
              <a:extLst>
                <a:ext uri="{FF2B5EF4-FFF2-40B4-BE49-F238E27FC236}">
                  <a16:creationId xmlns:a16="http://schemas.microsoft.com/office/drawing/2014/main" id="{C2BFC424-691E-6D59-F150-74A87E174EC2}"/>
                </a:ext>
              </a:extLst>
            </p:cNvPr>
            <p:cNvPicPr>
              <a:picLocks noChangeAspect="1"/>
            </p:cNvPicPr>
            <p:nvPr/>
          </p:nvPicPr>
          <p:blipFill>
            <a:blip r:embed="rId14"/>
            <a:srcRect l="11709" t="21143" r="8314" b="20446"/>
            <a:stretch>
              <a:fillRect/>
            </a:stretch>
          </p:blipFill>
          <p:spPr>
            <a:xfrm>
              <a:off x="7291523" y="785924"/>
              <a:ext cx="1188383" cy="347173"/>
            </a:xfrm>
            <a:prstGeom prst="rect">
              <a:avLst/>
            </a:prstGeom>
          </p:spPr>
        </p:pic>
      </p:grpSp>
      <p:grpSp>
        <p:nvGrpSpPr>
          <p:cNvPr id="60" name="Group 59">
            <a:extLst>
              <a:ext uri="{FF2B5EF4-FFF2-40B4-BE49-F238E27FC236}">
                <a16:creationId xmlns:a16="http://schemas.microsoft.com/office/drawing/2014/main" id="{5E574EED-8AF5-D0E3-CDA7-26BE14E7D0E6}"/>
              </a:ext>
            </a:extLst>
          </p:cNvPr>
          <p:cNvGrpSpPr/>
          <p:nvPr/>
        </p:nvGrpSpPr>
        <p:grpSpPr>
          <a:xfrm>
            <a:off x="3193027" y="4214104"/>
            <a:ext cx="618836" cy="598095"/>
            <a:chOff x="6096000" y="729800"/>
            <a:chExt cx="618836" cy="598095"/>
          </a:xfrm>
        </p:grpSpPr>
        <p:sp>
          <p:nvSpPr>
            <p:cNvPr id="59" name="Rectangle 58">
              <a:extLst>
                <a:ext uri="{FF2B5EF4-FFF2-40B4-BE49-F238E27FC236}">
                  <a16:creationId xmlns:a16="http://schemas.microsoft.com/office/drawing/2014/main" id="{07161B58-9391-03A7-5C97-D8C5A6BBDB00}"/>
                </a:ext>
              </a:extLst>
            </p:cNvPr>
            <p:cNvSpPr/>
            <p:nvPr/>
          </p:nvSpPr>
          <p:spPr>
            <a:xfrm>
              <a:off x="6096000" y="729800"/>
              <a:ext cx="618836" cy="5980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a:extLst>
                <a:ext uri="{FF2B5EF4-FFF2-40B4-BE49-F238E27FC236}">
                  <a16:creationId xmlns:a16="http://schemas.microsoft.com/office/drawing/2014/main" id="{6F176F3A-8E56-332B-A1EF-4A6A6FC4601D}"/>
                </a:ext>
              </a:extLst>
            </p:cNvPr>
            <p:cNvPicPr>
              <a:picLocks noChangeAspect="1"/>
            </p:cNvPicPr>
            <p:nvPr/>
          </p:nvPicPr>
          <p:blipFill>
            <a:blip r:embed="rId15"/>
            <a:stretch>
              <a:fillRect/>
            </a:stretch>
          </p:blipFill>
          <p:spPr>
            <a:xfrm>
              <a:off x="6164984" y="748146"/>
              <a:ext cx="487156" cy="535709"/>
            </a:xfrm>
            <a:prstGeom prst="rect">
              <a:avLst/>
            </a:prstGeom>
          </p:spPr>
        </p:pic>
      </p:grpSp>
      <p:grpSp>
        <p:nvGrpSpPr>
          <p:cNvPr id="62" name="Group 61">
            <a:extLst>
              <a:ext uri="{FF2B5EF4-FFF2-40B4-BE49-F238E27FC236}">
                <a16:creationId xmlns:a16="http://schemas.microsoft.com/office/drawing/2014/main" id="{7C602596-7211-89CD-D9C3-01B08289F993}"/>
              </a:ext>
            </a:extLst>
          </p:cNvPr>
          <p:cNvGrpSpPr/>
          <p:nvPr/>
        </p:nvGrpSpPr>
        <p:grpSpPr>
          <a:xfrm>
            <a:off x="3922154" y="4214103"/>
            <a:ext cx="1856595" cy="598095"/>
            <a:chOff x="5486313" y="771772"/>
            <a:chExt cx="1856595" cy="598095"/>
          </a:xfrm>
        </p:grpSpPr>
        <p:sp>
          <p:nvSpPr>
            <p:cNvPr id="52" name="Rectangle 51">
              <a:extLst>
                <a:ext uri="{FF2B5EF4-FFF2-40B4-BE49-F238E27FC236}">
                  <a16:creationId xmlns:a16="http://schemas.microsoft.com/office/drawing/2014/main" id="{9B787E67-0AA8-C2C3-4E99-8C72B555C704}"/>
                </a:ext>
              </a:extLst>
            </p:cNvPr>
            <p:cNvSpPr/>
            <p:nvPr/>
          </p:nvSpPr>
          <p:spPr>
            <a:xfrm>
              <a:off x="5486313" y="771772"/>
              <a:ext cx="1856595" cy="5980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704E4FA8-28E0-6DE8-B217-313CD543C9EF}"/>
                </a:ext>
              </a:extLst>
            </p:cNvPr>
            <p:cNvPicPr>
              <a:picLocks noChangeAspect="1"/>
            </p:cNvPicPr>
            <p:nvPr/>
          </p:nvPicPr>
          <p:blipFill>
            <a:blip r:embed="rId16"/>
            <a:srcRect l="3626" t="27690" r="4879" b="26453"/>
            <a:stretch>
              <a:fillRect/>
            </a:stretch>
          </p:blipFill>
          <p:spPr>
            <a:xfrm>
              <a:off x="5516314" y="802251"/>
              <a:ext cx="1757384" cy="567615"/>
            </a:xfrm>
            <a:prstGeom prst="rect">
              <a:avLst/>
            </a:prstGeom>
          </p:spPr>
        </p:pic>
      </p:grpSp>
      <p:pic>
        <p:nvPicPr>
          <p:cNvPr id="63" name="Picture 62">
            <a:extLst>
              <a:ext uri="{FF2B5EF4-FFF2-40B4-BE49-F238E27FC236}">
                <a16:creationId xmlns:a16="http://schemas.microsoft.com/office/drawing/2014/main" id="{799A7D41-DA86-1122-FCB9-46B7C45E4B92}"/>
              </a:ext>
            </a:extLst>
          </p:cNvPr>
          <p:cNvPicPr>
            <a:picLocks noChangeAspect="1"/>
          </p:cNvPicPr>
          <p:nvPr/>
        </p:nvPicPr>
        <p:blipFill>
          <a:blip r:embed="rId17"/>
          <a:stretch>
            <a:fillRect/>
          </a:stretch>
        </p:blipFill>
        <p:spPr>
          <a:xfrm>
            <a:off x="2211126" y="3363436"/>
            <a:ext cx="1188720" cy="594360"/>
          </a:xfrm>
          <a:prstGeom prst="rect">
            <a:avLst/>
          </a:prstGeom>
          <a:ln>
            <a:solidFill>
              <a:schemeClr val="tx1"/>
            </a:solidFill>
          </a:ln>
        </p:spPr>
      </p:pic>
      <p:sp>
        <p:nvSpPr>
          <p:cNvPr id="2055" name="Title 4">
            <a:extLst>
              <a:ext uri="{FF2B5EF4-FFF2-40B4-BE49-F238E27FC236}">
                <a16:creationId xmlns:a16="http://schemas.microsoft.com/office/drawing/2014/main" id="{AA85B935-C7E8-F6BF-C50E-9F43E159F7D3}"/>
              </a:ext>
            </a:extLst>
          </p:cNvPr>
          <p:cNvSpPr>
            <a:spLocks noGrp="1"/>
          </p:cNvSpPr>
          <p:nvPr>
            <p:ph type="title"/>
          </p:nvPr>
        </p:nvSpPr>
        <p:spPr>
          <a:xfrm>
            <a:off x="348389" y="698383"/>
            <a:ext cx="10896884" cy="1440000"/>
          </a:xfrm>
        </p:spPr>
        <p:txBody>
          <a:bodyPr/>
          <a:lstStyle/>
          <a:p>
            <a:r>
              <a:rPr lang="en-US" dirty="0"/>
              <a:t>Where Cat Modelers Get Their Information</a:t>
            </a:r>
          </a:p>
        </p:txBody>
      </p:sp>
      <p:sp>
        <p:nvSpPr>
          <p:cNvPr id="2056" name="Subtitle 5">
            <a:extLst>
              <a:ext uri="{FF2B5EF4-FFF2-40B4-BE49-F238E27FC236}">
                <a16:creationId xmlns:a16="http://schemas.microsoft.com/office/drawing/2014/main" id="{5CD59D3B-6A52-AAA3-2B0A-4059ACCEA30E}"/>
              </a:ext>
            </a:extLst>
          </p:cNvPr>
          <p:cNvSpPr>
            <a:spLocks noGrp="1"/>
          </p:cNvSpPr>
          <p:nvPr>
            <p:ph type="subTitle" idx="16"/>
          </p:nvPr>
        </p:nvSpPr>
        <p:spPr>
          <a:xfrm>
            <a:off x="341541" y="296863"/>
            <a:ext cx="5408384" cy="432000"/>
          </a:xfrm>
        </p:spPr>
        <p:txBody>
          <a:bodyPr/>
          <a:lstStyle/>
          <a:p>
            <a:r>
              <a:rPr lang="en-US" dirty="0"/>
              <a:t>Data Sources</a:t>
            </a:r>
          </a:p>
        </p:txBody>
      </p:sp>
    </p:spTree>
    <p:extLst>
      <p:ext uri="{BB962C8B-B14F-4D97-AF65-F5344CB8AC3E}">
        <p14:creationId xmlns:p14="http://schemas.microsoft.com/office/powerpoint/2010/main" val="147870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anim calcmode="lin" valueType="num">
                                      <p:cBhvr>
                                        <p:cTn id="38" dur="1000" fill="hold"/>
                                        <p:tgtEl>
                                          <p:spTgt spid="37"/>
                                        </p:tgtEl>
                                        <p:attrNameLst>
                                          <p:attrName>ppt_x</p:attrName>
                                        </p:attrNameLst>
                                      </p:cBhvr>
                                      <p:tavLst>
                                        <p:tav tm="0">
                                          <p:val>
                                            <p:strVal val="#ppt_x"/>
                                          </p:val>
                                        </p:tav>
                                        <p:tav tm="100000">
                                          <p:val>
                                            <p:strVal val="#ppt_x"/>
                                          </p:val>
                                        </p:tav>
                                      </p:tavLst>
                                    </p:anim>
                                    <p:anim calcmode="lin" valueType="num">
                                      <p:cBhvr>
                                        <p:cTn id="39" dur="1000" fill="hold"/>
                                        <p:tgtEl>
                                          <p:spTgt spid="37"/>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1000"/>
                                        <p:tgtEl>
                                          <p:spTgt spid="38"/>
                                        </p:tgtEl>
                                      </p:cBhvr>
                                    </p:animEffect>
                                    <p:anim calcmode="lin" valueType="num">
                                      <p:cBhvr>
                                        <p:cTn id="44" dur="1000" fill="hold"/>
                                        <p:tgtEl>
                                          <p:spTgt spid="38"/>
                                        </p:tgtEl>
                                        <p:attrNameLst>
                                          <p:attrName>ppt_x</p:attrName>
                                        </p:attrNameLst>
                                      </p:cBhvr>
                                      <p:tavLst>
                                        <p:tav tm="0">
                                          <p:val>
                                            <p:strVal val="#ppt_x"/>
                                          </p:val>
                                        </p:tav>
                                        <p:tav tm="100000">
                                          <p:val>
                                            <p:strVal val="#ppt_x"/>
                                          </p:val>
                                        </p:tav>
                                      </p:tavLst>
                                    </p:anim>
                                    <p:anim calcmode="lin" valueType="num">
                                      <p:cBhvr>
                                        <p:cTn id="45" dur="1000" fill="hold"/>
                                        <p:tgtEl>
                                          <p:spTgt spid="38"/>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nodeType="after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ight Theme">
  <a:themeElements>
    <a:clrScheme name="KatRisk">
      <a:dk1>
        <a:srgbClr val="2C2F2F"/>
      </a:dk1>
      <a:lt1>
        <a:sysClr val="window" lastClr="FFFFFF"/>
      </a:lt1>
      <a:dk2>
        <a:srgbClr val="3F423B"/>
      </a:dk2>
      <a:lt2>
        <a:srgbClr val="F4F4F0"/>
      </a:lt2>
      <a:accent1>
        <a:srgbClr val="234797"/>
      </a:accent1>
      <a:accent2>
        <a:srgbClr val="91E3FF"/>
      </a:accent2>
      <a:accent3>
        <a:srgbClr val="FFB00D"/>
      </a:accent3>
      <a:accent4>
        <a:srgbClr val="FFCD87"/>
      </a:accent4>
      <a:accent5>
        <a:srgbClr val="2D9C67"/>
      </a:accent5>
      <a:accent6>
        <a:srgbClr val="C7FC89"/>
      </a:accent6>
      <a:hlink>
        <a:srgbClr val="234797"/>
      </a:hlink>
      <a:folHlink>
        <a:srgbClr val="954F72"/>
      </a:folHlink>
    </a:clrScheme>
    <a:fontScheme name="KatRisk">
      <a:majorFont>
        <a:latin typeface="Maison Neue Ext Medium"/>
        <a:ea typeface=""/>
        <a:cs typeface=""/>
      </a:majorFont>
      <a:minorFont>
        <a:latin typeface="Ones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ark Theme">
  <a:themeElements>
    <a:clrScheme name="KatRisk">
      <a:dk1>
        <a:srgbClr val="2C2F2F"/>
      </a:dk1>
      <a:lt1>
        <a:sysClr val="window" lastClr="FFFFFF"/>
      </a:lt1>
      <a:dk2>
        <a:srgbClr val="3F423B"/>
      </a:dk2>
      <a:lt2>
        <a:srgbClr val="F4F4F0"/>
      </a:lt2>
      <a:accent1>
        <a:srgbClr val="234797"/>
      </a:accent1>
      <a:accent2>
        <a:srgbClr val="91E3FF"/>
      </a:accent2>
      <a:accent3>
        <a:srgbClr val="FFB00D"/>
      </a:accent3>
      <a:accent4>
        <a:srgbClr val="FFCD87"/>
      </a:accent4>
      <a:accent5>
        <a:srgbClr val="2D9C67"/>
      </a:accent5>
      <a:accent6>
        <a:srgbClr val="C7FC89"/>
      </a:accent6>
      <a:hlink>
        <a:srgbClr val="234797"/>
      </a:hlink>
      <a:folHlink>
        <a:srgbClr val="954F72"/>
      </a:folHlink>
    </a:clrScheme>
    <a:fontScheme name="KatRisk">
      <a:majorFont>
        <a:latin typeface="Maison Neue Ext Medium"/>
        <a:ea typeface=""/>
        <a:cs typeface=""/>
      </a:majorFont>
      <a:minorFont>
        <a:latin typeface="Ones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04596055F74B40B59B74D4813B7FB5" ma:contentTypeVersion="16" ma:contentTypeDescription="Create a new document." ma:contentTypeScope="" ma:versionID="ef8afe540983d5e122958902a37c6576">
  <xsd:schema xmlns:xsd="http://www.w3.org/2001/XMLSchema" xmlns:xs="http://www.w3.org/2001/XMLSchema" xmlns:p="http://schemas.microsoft.com/office/2006/metadata/properties" xmlns:ns2="6f3d9d84-95d2-4fdc-8651-7722bd348384" xmlns:ns3="0a55b37b-8fb9-4c24-8b99-d6afa0d23239" targetNamespace="http://schemas.microsoft.com/office/2006/metadata/properties" ma:root="true" ma:fieldsID="d5688f421b114357350defb79a37ba18" ns2:_="" ns3:_="">
    <xsd:import namespace="6f3d9d84-95d2-4fdc-8651-7722bd348384"/>
    <xsd:import namespace="0a55b37b-8fb9-4c24-8b99-d6afa0d2323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3d9d84-95d2-4fdc-8651-7722bd3483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e4ab90c-f363-44a0-abd7-5cd74819f05a"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a55b37b-8fb9-4c24-8b99-d6afa0d23239"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3c9760de-5aed-4417-8ad2-972417ae0236}" ma:internalName="TaxCatchAll" ma:showField="CatchAllData" ma:web="0a55b37b-8fb9-4c24-8b99-d6afa0d23239">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f3d9d84-95d2-4fdc-8651-7722bd348384">
      <Terms xmlns="http://schemas.microsoft.com/office/infopath/2007/PartnerControls"/>
    </lcf76f155ced4ddcb4097134ff3c332f>
    <TaxCatchAll xmlns="0a55b37b-8fb9-4c24-8b99-d6afa0d23239" xsi:nil="true"/>
  </documentManagement>
</p:properties>
</file>

<file path=customXml/itemProps1.xml><?xml version="1.0" encoding="utf-8"?>
<ds:datastoreItem xmlns:ds="http://schemas.openxmlformats.org/officeDocument/2006/customXml" ds:itemID="{5CBADA6D-6383-4F3A-BB00-E0A95299A804}"/>
</file>

<file path=customXml/itemProps2.xml><?xml version="1.0" encoding="utf-8"?>
<ds:datastoreItem xmlns:ds="http://schemas.openxmlformats.org/officeDocument/2006/customXml" ds:itemID="{AF280390-36DB-477F-8363-8A5DEE9C4842}"/>
</file>

<file path=customXml/itemProps3.xml><?xml version="1.0" encoding="utf-8"?>
<ds:datastoreItem xmlns:ds="http://schemas.openxmlformats.org/officeDocument/2006/customXml" ds:itemID="{0932FD9A-AD05-4250-91A0-30A9828CDDB1}"/>
</file>

<file path=docProps/app.xml><?xml version="1.0" encoding="utf-8"?>
<Properties xmlns="http://schemas.openxmlformats.org/officeDocument/2006/extended-properties" xmlns:vt="http://schemas.openxmlformats.org/officeDocument/2006/docPropsVTypes">
  <TotalTime>9328</TotalTime>
  <Words>1209</Words>
  <Application>Microsoft Office PowerPoint</Application>
  <PresentationFormat>Widescreen</PresentationFormat>
  <Paragraphs>157</Paragraphs>
  <Slides>22</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Maison Neue Ext Medium</vt:lpstr>
      <vt:lpstr>Onest</vt:lpstr>
      <vt:lpstr>Calibri</vt:lpstr>
      <vt:lpstr>Light Theme</vt:lpstr>
      <vt:lpstr>Dark Theme</vt:lpstr>
      <vt:lpstr>Climate Data and Catastrophe Modelling in Asia</vt:lpstr>
      <vt:lpstr>Agenda</vt:lpstr>
      <vt:lpstr>Introduction</vt:lpstr>
      <vt:lpstr>The Climate Change Reporting Landscape</vt:lpstr>
      <vt:lpstr>The Climate Modles</vt:lpstr>
      <vt:lpstr>The Climate Modles</vt:lpstr>
      <vt:lpstr>Reliable Data Sources </vt:lpstr>
      <vt:lpstr>Where Cat Modelers Get Their Information</vt:lpstr>
      <vt:lpstr>Where Cat Modelers Get Their Information</vt:lpstr>
      <vt:lpstr>Climate Change in Cat Models</vt:lpstr>
      <vt:lpstr>What Data is used and how can it be used? </vt:lpstr>
      <vt:lpstr>What Data is used and how can it be used? </vt:lpstr>
      <vt:lpstr>Climate Change and Nat-Cat Perils</vt:lpstr>
      <vt:lpstr>What we do and don’t know</vt:lpstr>
      <vt:lpstr>What is the scientific consensus on climate change impacts? </vt:lpstr>
      <vt:lpstr>What is the scientific consensus on climate change impacts? </vt:lpstr>
      <vt:lpstr>What is the scientific consensus on climate change impacts? </vt:lpstr>
      <vt:lpstr>What is the scientific consensus on climate change impacts? </vt:lpstr>
      <vt:lpstr>What is the scientific consensus on climate change impacts? </vt:lpstr>
      <vt:lpstr>What is the scientific consensus on climate change impacts? </vt:lpstr>
      <vt:lpstr>Questions?</vt:lpstr>
      <vt:lpstr>Send me an Email!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Alyssa Maac</dc:creator>
  <cp:lastModifiedBy>Brandon Katz</cp:lastModifiedBy>
  <cp:revision>435</cp:revision>
  <dcterms:created xsi:type="dcterms:W3CDTF">2024-02-09T06:23:37Z</dcterms:created>
  <dcterms:modified xsi:type="dcterms:W3CDTF">2026-03-03T17:01:20Z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0x0101000A04596055F74B40B59B74D4813B7FB5</vt:lpwstr>
  </property>
</Properties>
</file>