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  <p:sldMasterId id="2147483784" r:id="rId2"/>
    <p:sldMasterId id="2147483805" r:id="rId3"/>
  </p:sldMasterIdLst>
  <p:notesMasterIdLst>
    <p:notesMasterId r:id="rId16"/>
  </p:notesMasterIdLst>
  <p:handoutMasterIdLst>
    <p:handoutMasterId r:id="rId17"/>
  </p:handoutMasterIdLst>
  <p:sldIdLst>
    <p:sldId id="272" r:id="rId4"/>
    <p:sldId id="279" r:id="rId5"/>
    <p:sldId id="317" r:id="rId6"/>
    <p:sldId id="318" r:id="rId7"/>
    <p:sldId id="316" r:id="rId8"/>
    <p:sldId id="319" r:id="rId9"/>
    <p:sldId id="320" r:id="rId10"/>
    <p:sldId id="321" r:id="rId11"/>
    <p:sldId id="322" r:id="rId12"/>
    <p:sldId id="323" r:id="rId13"/>
    <p:sldId id="324" r:id="rId14"/>
    <p:sldId id="275" r:id="rId15"/>
  </p:sldIdLst>
  <p:sldSz cx="24384000" cy="13716000"/>
  <p:notesSz cx="6858000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parkasse Lt"/>
      </a:defRPr>
    </a:lvl1pPr>
    <a:lvl2pPr marL="0" marR="0" indent="457200" algn="l" defTabSz="18288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parkasse Lt"/>
      </a:defRPr>
    </a:lvl2pPr>
    <a:lvl3pPr marL="0" marR="0" indent="914400" algn="l" defTabSz="18288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parkasse Lt"/>
      </a:defRPr>
    </a:lvl3pPr>
    <a:lvl4pPr marL="0" marR="0" indent="1371600" algn="l" defTabSz="18288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parkasse Lt"/>
      </a:defRPr>
    </a:lvl4pPr>
    <a:lvl5pPr marL="0" marR="0" indent="1828800" algn="l" defTabSz="18288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parkasse Lt"/>
      </a:defRPr>
    </a:lvl5pPr>
    <a:lvl6pPr marL="0" marR="0" indent="2286000" algn="l" defTabSz="18288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parkasse Lt"/>
      </a:defRPr>
    </a:lvl6pPr>
    <a:lvl7pPr marL="0" marR="0" indent="2743200" algn="l" defTabSz="18288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parkasse Lt"/>
      </a:defRPr>
    </a:lvl7pPr>
    <a:lvl8pPr marL="0" marR="0" indent="3200400" algn="l" defTabSz="18288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parkasse Lt"/>
      </a:defRPr>
    </a:lvl8pPr>
    <a:lvl9pPr marL="0" marR="0" indent="3657600" algn="l" defTabSz="18288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parkasse Lt"/>
      </a:defRPr>
    </a:lvl9pPr>
  </p:defaultTextStyle>
  <p:extLst>
    <p:ext uri="{EFAFB233-063F-42B5-8137-9DF3F51BA10A}">
      <p15:sldGuideLst xmlns:p15="http://schemas.microsoft.com/office/powerpoint/2012/main">
        <p15:guide id="1" orient="horz" pos="5681">
          <p15:clr>
            <a:srgbClr val="A4A3A4"/>
          </p15:clr>
        </p15:guide>
        <p15:guide id="2" orient="horz" pos="2324">
          <p15:clr>
            <a:srgbClr val="A4A3A4"/>
          </p15:clr>
        </p15:guide>
        <p15:guide id="3" orient="horz" pos="2143">
          <p15:clr>
            <a:srgbClr val="A4A3A4"/>
          </p15:clr>
        </p15:guide>
        <p15:guide id="4" orient="horz" pos="691">
          <p15:clr>
            <a:srgbClr val="A4A3A4"/>
          </p15:clr>
        </p15:guide>
        <p15:guide id="5" orient="horz" pos="963">
          <p15:clr>
            <a:srgbClr val="A4A3A4"/>
          </p15:clr>
        </p15:guide>
        <p15:guide id="7" orient="horz" pos="7314" userDrawn="1">
          <p15:clr>
            <a:srgbClr val="A4A3A4"/>
          </p15:clr>
        </p15:guide>
        <p15:guide id="9" pos="10220">
          <p15:clr>
            <a:srgbClr val="A4A3A4"/>
          </p15:clr>
        </p15:guide>
        <p15:guide id="10" pos="9857">
          <p15:clr>
            <a:srgbClr val="A4A3A4"/>
          </p15:clr>
        </p15:guide>
        <p15:guide id="11" pos="7861">
          <p15:clr>
            <a:srgbClr val="A4A3A4"/>
          </p15:clr>
        </p15:guide>
        <p15:guide id="12" pos="7499">
          <p15:clr>
            <a:srgbClr val="A4A3A4"/>
          </p15:clr>
        </p15:guide>
        <p15:guide id="13" pos="5503">
          <p15:clr>
            <a:srgbClr val="A4A3A4"/>
          </p15:clr>
        </p15:guide>
        <p15:guide id="14" pos="5140">
          <p15:clr>
            <a:srgbClr val="A4A3A4"/>
          </p15:clr>
        </p15:guide>
        <p15:guide id="15" pos="785">
          <p15:clr>
            <a:srgbClr val="A4A3A4"/>
          </p15:clr>
        </p15:guide>
        <p15:guide id="16" pos="14575">
          <p15:clr>
            <a:srgbClr val="A4A3A4"/>
          </p15:clr>
        </p15:guide>
        <p15:guide id="17" orient="horz" pos="7586" userDrawn="1">
          <p15:clr>
            <a:srgbClr val="A4A3A4"/>
          </p15:clr>
        </p15:guide>
        <p15:guide id="18" orient="horz" pos="7132">
          <p15:clr>
            <a:srgbClr val="A4A3A4"/>
          </p15:clr>
        </p15:guide>
        <p15:guide id="19" orient="horz" pos="80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E9"/>
          </a:solidFill>
        </a:fill>
      </a:tcStyle>
    </a:wholeTbl>
    <a:band2H>
      <a:tcTxStyle/>
      <a:tcStyle>
        <a:tcBdr/>
        <a:fill>
          <a:solidFill>
            <a:srgbClr val="E6E8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EDF6"/>
          </a:solidFill>
        </a:fill>
      </a:tcStyle>
    </a:wholeTbl>
    <a:band2H>
      <a:tcTxStyle/>
      <a:tcStyle>
        <a:tcBdr/>
        <a:fill>
          <a:solidFill>
            <a:srgbClr val="F5F6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EDEF"/>
          </a:solidFill>
        </a:fill>
      </a:tcStyle>
    </a:wholeTbl>
    <a:band2H>
      <a:tcTxStyle/>
      <a:tcStyle>
        <a:tcBdr/>
        <a:fill>
          <a:solidFill>
            <a:srgbClr val="F5F6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83" autoAdjust="0"/>
  </p:normalViewPr>
  <p:slideViewPr>
    <p:cSldViewPr showGuides="1">
      <p:cViewPr varScale="1">
        <p:scale>
          <a:sx n="61" d="100"/>
          <a:sy n="61" d="100"/>
        </p:scale>
        <p:origin x="174" y="96"/>
      </p:cViewPr>
      <p:guideLst>
        <p:guide orient="horz" pos="5681"/>
        <p:guide orient="horz" pos="2324"/>
        <p:guide orient="horz" pos="2143"/>
        <p:guide orient="horz" pos="691"/>
        <p:guide orient="horz" pos="963"/>
        <p:guide orient="horz" pos="7314"/>
        <p:guide pos="10220"/>
        <p:guide pos="9857"/>
        <p:guide pos="7861"/>
        <p:guide pos="7499"/>
        <p:guide pos="5503"/>
        <p:guide pos="5140"/>
        <p:guide pos="785"/>
        <p:guide pos="14575"/>
        <p:guide orient="horz" pos="7586"/>
        <p:guide orient="horz" pos="7132"/>
        <p:guide orient="horz" pos="80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282" y="-90"/>
      </p:cViewPr>
      <p:guideLst>
        <p:guide orient="horz" pos="310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2C87A-05FE-4EE4-AAE3-F1FC7BAD5B88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9051B-AD02-4EC4-AE78-515A6495D5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409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Shape 1390"/>
          <p:cNvSpPr>
            <a:spLocks noGrp="1" noRot="1" noChangeAspect="1"/>
          </p:cNvSpPr>
          <p:nvPr>
            <p:ph type="sldImg"/>
          </p:nvPr>
        </p:nvSpPr>
        <p:spPr>
          <a:xfrm>
            <a:off x="138113" y="739775"/>
            <a:ext cx="6581775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1" name="Shape 1391"/>
          <p:cNvSpPr>
            <a:spLocks noGrp="1"/>
          </p:cNvSpPr>
          <p:nvPr>
            <p:ph type="body" sz="quarter" idx="1"/>
          </p:nvPr>
        </p:nvSpPr>
        <p:spPr>
          <a:xfrm>
            <a:off x="914400" y="4689515"/>
            <a:ext cx="5029200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5258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1100"/>
      </a:spcBef>
      <a:defRPr sz="3200">
        <a:latin typeface="+mn-lt"/>
        <a:ea typeface="+mn-ea"/>
        <a:cs typeface="+mn-cs"/>
        <a:sym typeface="Sparkasse Lt"/>
      </a:defRPr>
    </a:lvl1pPr>
    <a:lvl2pPr indent="228600" defTabSz="1828800" latinLnBrk="0">
      <a:spcBef>
        <a:spcPts val="1100"/>
      </a:spcBef>
      <a:defRPr sz="3200">
        <a:latin typeface="+mn-lt"/>
        <a:ea typeface="+mn-ea"/>
        <a:cs typeface="+mn-cs"/>
        <a:sym typeface="Sparkasse Lt"/>
      </a:defRPr>
    </a:lvl2pPr>
    <a:lvl3pPr indent="457200" defTabSz="1828800" latinLnBrk="0">
      <a:spcBef>
        <a:spcPts val="1100"/>
      </a:spcBef>
      <a:defRPr sz="3200">
        <a:latin typeface="+mn-lt"/>
        <a:ea typeface="+mn-ea"/>
        <a:cs typeface="+mn-cs"/>
        <a:sym typeface="Sparkasse Lt"/>
      </a:defRPr>
    </a:lvl3pPr>
    <a:lvl4pPr indent="685800" defTabSz="1828800" latinLnBrk="0">
      <a:spcBef>
        <a:spcPts val="1100"/>
      </a:spcBef>
      <a:defRPr sz="3200">
        <a:latin typeface="+mn-lt"/>
        <a:ea typeface="+mn-ea"/>
        <a:cs typeface="+mn-cs"/>
        <a:sym typeface="Sparkasse Lt"/>
      </a:defRPr>
    </a:lvl4pPr>
    <a:lvl5pPr indent="914400" defTabSz="1828800" latinLnBrk="0">
      <a:spcBef>
        <a:spcPts val="1100"/>
      </a:spcBef>
      <a:defRPr sz="3200">
        <a:latin typeface="+mn-lt"/>
        <a:ea typeface="+mn-ea"/>
        <a:cs typeface="+mn-cs"/>
        <a:sym typeface="Sparkasse Lt"/>
      </a:defRPr>
    </a:lvl5pPr>
    <a:lvl6pPr indent="1143000" defTabSz="1828800" latinLnBrk="0">
      <a:spcBef>
        <a:spcPts val="1100"/>
      </a:spcBef>
      <a:defRPr sz="3200">
        <a:latin typeface="+mn-lt"/>
        <a:ea typeface="+mn-ea"/>
        <a:cs typeface="+mn-cs"/>
        <a:sym typeface="Sparkasse Lt"/>
      </a:defRPr>
    </a:lvl6pPr>
    <a:lvl7pPr indent="1371600" defTabSz="1828800" latinLnBrk="0">
      <a:spcBef>
        <a:spcPts val="1100"/>
      </a:spcBef>
      <a:defRPr sz="3200">
        <a:latin typeface="+mn-lt"/>
        <a:ea typeface="+mn-ea"/>
        <a:cs typeface="+mn-cs"/>
        <a:sym typeface="Sparkasse Lt"/>
      </a:defRPr>
    </a:lvl7pPr>
    <a:lvl8pPr indent="1600200" defTabSz="1828800" latinLnBrk="0">
      <a:spcBef>
        <a:spcPts val="1100"/>
      </a:spcBef>
      <a:defRPr sz="3200">
        <a:latin typeface="+mn-lt"/>
        <a:ea typeface="+mn-ea"/>
        <a:cs typeface="+mn-cs"/>
        <a:sym typeface="Sparkasse Lt"/>
      </a:defRPr>
    </a:lvl8pPr>
    <a:lvl9pPr indent="1828800" defTabSz="1828800" latinLnBrk="0">
      <a:spcBef>
        <a:spcPts val="1100"/>
      </a:spcBef>
      <a:defRPr sz="3200">
        <a:latin typeface="+mn-lt"/>
        <a:ea typeface="+mn-ea"/>
        <a:cs typeface="+mn-cs"/>
        <a:sym typeface="Sparkasse L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87353" cy="901824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1242000" y="10512000"/>
            <a:ext cx="21888000" cy="1440000"/>
          </a:xfrm>
        </p:spPr>
        <p:txBody>
          <a:bodyPr/>
          <a:lstStyle>
            <a:lvl1pPr>
              <a:defRPr sz="8200"/>
            </a:lvl1pPr>
          </a:lstStyle>
          <a:p>
            <a:r>
              <a:rPr lang="de-DE" dirty="0"/>
              <a:t>Präsentationstitel 82pt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42000" y="9792000"/>
            <a:ext cx="21888000" cy="720000"/>
          </a:xfrm>
        </p:spPr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Überzeile zum Präsentationstitel 32pt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" y="12204000"/>
            <a:ext cx="14976000" cy="540000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de-DE" dirty="0"/>
              <a:t>Referent | Abteilung | </a:t>
            </a:r>
            <a:r>
              <a:rPr lang="de-DE" dirty="0" err="1"/>
              <a:t>TT.MM.JJJJ</a:t>
            </a:r>
            <a:endParaRPr lang="de-DE" dirty="0"/>
          </a:p>
        </p:txBody>
      </p:sp>
      <p:sp>
        <p:nvSpPr>
          <p:cNvPr id="12" name="Textfeld 9"/>
          <p:cNvSpPr txBox="1"/>
          <p:nvPr userDrawn="1"/>
        </p:nvSpPr>
        <p:spPr>
          <a:xfrm>
            <a:off x="-3577752" y="9008055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sz="2000" dirty="0"/>
              <a:t>Alternativer Titel </a:t>
            </a:r>
            <a:r>
              <a:rPr lang="de-DE" sz="2000" dirty="0"/>
              <a:t>57</a:t>
            </a:r>
            <a:r>
              <a:rPr sz="2000" dirty="0"/>
              <a:t> pt</a:t>
            </a:r>
            <a:r>
              <a:rPr lang="de-DE" sz="2000" dirty="0"/>
              <a:t>,</a:t>
            </a:r>
            <a:r>
              <a:rPr sz="2000" dirty="0"/>
              <a:t> über max. zwei Zeilen</a:t>
            </a:r>
          </a:p>
        </p:txBody>
      </p:sp>
      <p:sp>
        <p:nvSpPr>
          <p:cNvPr id="13" name="Textfeld 10"/>
          <p:cNvSpPr txBox="1"/>
          <p:nvPr userDrawn="1"/>
        </p:nvSpPr>
        <p:spPr>
          <a:xfrm>
            <a:off x="-3577752" y="10899775"/>
            <a:ext cx="3577751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sz="2000" dirty="0"/>
              <a:t>Die Fußzeile muss auf der Titelfolie manuell gepflegt werden. </a:t>
            </a:r>
            <a:endParaRPr lang="de-DE" sz="2000" dirty="0"/>
          </a:p>
          <a:p>
            <a:r>
              <a:rPr sz="2000" dirty="0"/>
              <a:t>Alle Folgeseiten über „Kopf- und Fußzeile“</a:t>
            </a:r>
          </a:p>
        </p:txBody>
      </p:sp>
    </p:spTree>
    <p:extLst>
      <p:ext uri="{BB962C8B-B14F-4D97-AF65-F5344CB8AC3E}">
        <p14:creationId xmlns:p14="http://schemas.microsoft.com/office/powerpoint/2010/main" val="106441699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618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360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61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62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63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64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369" name="Textplatzhalter 14"/>
          <p:cNvSpPr>
            <a:spLocks noGrp="1"/>
          </p:cNvSpPr>
          <p:nvPr>
            <p:ph type="body" sz="half" idx="13" hasCustomPrompt="1"/>
          </p:nvPr>
        </p:nvSpPr>
        <p:spPr>
          <a:xfrm>
            <a:off x="1242000" y="3618000"/>
            <a:ext cx="1065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  <a:p>
            <a:pPr marL="0" indent="23995" defTabSz="2437974"/>
            <a:endParaRPr lang="de-DE" dirty="0"/>
          </a:p>
        </p:txBody>
      </p:sp>
      <p:sp>
        <p:nvSpPr>
          <p:cNvPr id="370" name="Textplatzhalter 14"/>
          <p:cNvSpPr>
            <a:spLocks noGrp="1"/>
          </p:cNvSpPr>
          <p:nvPr>
            <p:ph type="body" sz="half" idx="14" hasCustomPrompt="1"/>
          </p:nvPr>
        </p:nvSpPr>
        <p:spPr>
          <a:xfrm>
            <a:off x="12474000" y="3618000"/>
            <a:ext cx="1065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3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42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2000" y="1116000"/>
            <a:ext cx="14976000" cy="55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0" indent="238658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2pPr>
            <a:lvl3pPr marL="0" indent="479916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3pPr>
            <a:lvl4pPr marL="0" indent="718574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4pPr>
            <a:lvl5pPr marL="0" indent="958531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rPr lang="de-DE" dirty="0"/>
              <a:t>Zusatztext zum Präsentationstitel 32pt</a:t>
            </a:r>
          </a:p>
        </p:txBody>
      </p:sp>
      <p:sp>
        <p:nvSpPr>
          <p:cNvPr id="43" name="Textfeld 9"/>
          <p:cNvSpPr txBox="1"/>
          <p:nvPr userDrawn="1"/>
        </p:nvSpPr>
        <p:spPr>
          <a:xfrm>
            <a:off x="-3577752" y="15287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44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feld 10"/>
          <p:cNvSpPr txBox="1"/>
          <p:nvPr userDrawn="1"/>
        </p:nvSpPr>
        <p:spPr>
          <a:xfrm>
            <a:off x="-3577752" y="368935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91752773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 und Con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39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9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9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0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0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03" name="Freeform 9"/>
          <p:cNvSpPr/>
          <p:nvPr/>
        </p:nvSpPr>
        <p:spPr>
          <a:xfrm>
            <a:off x="16424276" y="3476626"/>
            <a:ext cx="2501901" cy="203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3280"/>
                </a:moveTo>
                <a:lnTo>
                  <a:pt x="2455" y="3317"/>
                </a:lnTo>
                <a:lnTo>
                  <a:pt x="2250" y="3393"/>
                </a:lnTo>
                <a:lnTo>
                  <a:pt x="2045" y="3543"/>
                </a:lnTo>
                <a:lnTo>
                  <a:pt x="1923" y="3694"/>
                </a:lnTo>
                <a:lnTo>
                  <a:pt x="1841" y="3920"/>
                </a:lnTo>
                <a:lnTo>
                  <a:pt x="1800" y="4109"/>
                </a:lnTo>
                <a:lnTo>
                  <a:pt x="1841" y="4373"/>
                </a:lnTo>
                <a:lnTo>
                  <a:pt x="1923" y="4524"/>
                </a:lnTo>
                <a:lnTo>
                  <a:pt x="2045" y="4712"/>
                </a:lnTo>
                <a:lnTo>
                  <a:pt x="2250" y="4863"/>
                </a:lnTo>
                <a:lnTo>
                  <a:pt x="2455" y="4938"/>
                </a:lnTo>
                <a:lnTo>
                  <a:pt x="2700" y="4976"/>
                </a:lnTo>
                <a:lnTo>
                  <a:pt x="2905" y="4938"/>
                </a:lnTo>
                <a:lnTo>
                  <a:pt x="3150" y="4863"/>
                </a:lnTo>
                <a:lnTo>
                  <a:pt x="3314" y="4712"/>
                </a:lnTo>
                <a:lnTo>
                  <a:pt x="3477" y="4524"/>
                </a:lnTo>
                <a:lnTo>
                  <a:pt x="3600" y="4373"/>
                </a:lnTo>
                <a:lnTo>
                  <a:pt x="3600" y="3920"/>
                </a:lnTo>
                <a:lnTo>
                  <a:pt x="3477" y="3694"/>
                </a:lnTo>
                <a:lnTo>
                  <a:pt x="3150" y="3393"/>
                </a:lnTo>
                <a:lnTo>
                  <a:pt x="2905" y="3317"/>
                </a:lnTo>
                <a:lnTo>
                  <a:pt x="2700" y="3280"/>
                </a:lnTo>
                <a:close/>
                <a:moveTo>
                  <a:pt x="13500" y="1621"/>
                </a:moveTo>
                <a:lnTo>
                  <a:pt x="12518" y="1696"/>
                </a:lnTo>
                <a:lnTo>
                  <a:pt x="11373" y="1885"/>
                </a:lnTo>
                <a:lnTo>
                  <a:pt x="10105" y="2186"/>
                </a:lnTo>
                <a:lnTo>
                  <a:pt x="8673" y="2601"/>
                </a:lnTo>
                <a:lnTo>
                  <a:pt x="8632" y="2639"/>
                </a:lnTo>
                <a:lnTo>
                  <a:pt x="8509" y="2676"/>
                </a:lnTo>
                <a:lnTo>
                  <a:pt x="8264" y="2714"/>
                </a:lnTo>
                <a:lnTo>
                  <a:pt x="8100" y="2790"/>
                </a:lnTo>
                <a:lnTo>
                  <a:pt x="7773" y="2865"/>
                </a:lnTo>
                <a:lnTo>
                  <a:pt x="7527" y="2940"/>
                </a:lnTo>
                <a:lnTo>
                  <a:pt x="7282" y="3053"/>
                </a:lnTo>
                <a:lnTo>
                  <a:pt x="7077" y="3091"/>
                </a:lnTo>
                <a:lnTo>
                  <a:pt x="6750" y="3166"/>
                </a:lnTo>
                <a:lnTo>
                  <a:pt x="6545" y="3204"/>
                </a:lnTo>
                <a:lnTo>
                  <a:pt x="6055" y="3280"/>
                </a:lnTo>
                <a:lnTo>
                  <a:pt x="5400" y="3280"/>
                </a:lnTo>
                <a:lnTo>
                  <a:pt x="5400" y="11610"/>
                </a:lnTo>
                <a:lnTo>
                  <a:pt x="5850" y="11610"/>
                </a:lnTo>
                <a:lnTo>
                  <a:pt x="6095" y="11648"/>
                </a:lnTo>
                <a:lnTo>
                  <a:pt x="6341" y="11761"/>
                </a:lnTo>
                <a:lnTo>
                  <a:pt x="6627" y="11874"/>
                </a:lnTo>
                <a:lnTo>
                  <a:pt x="6914" y="12063"/>
                </a:lnTo>
                <a:lnTo>
                  <a:pt x="7486" y="12515"/>
                </a:lnTo>
                <a:lnTo>
                  <a:pt x="7814" y="12892"/>
                </a:lnTo>
                <a:lnTo>
                  <a:pt x="8018" y="13118"/>
                </a:lnTo>
                <a:lnTo>
                  <a:pt x="8182" y="13307"/>
                </a:lnTo>
                <a:lnTo>
                  <a:pt x="8386" y="13533"/>
                </a:lnTo>
                <a:lnTo>
                  <a:pt x="8509" y="13684"/>
                </a:lnTo>
                <a:lnTo>
                  <a:pt x="8632" y="13797"/>
                </a:lnTo>
                <a:lnTo>
                  <a:pt x="8755" y="14023"/>
                </a:lnTo>
                <a:lnTo>
                  <a:pt x="8959" y="14174"/>
                </a:lnTo>
                <a:lnTo>
                  <a:pt x="9082" y="14325"/>
                </a:lnTo>
                <a:lnTo>
                  <a:pt x="9205" y="14551"/>
                </a:lnTo>
                <a:lnTo>
                  <a:pt x="9245" y="14588"/>
                </a:lnTo>
                <a:lnTo>
                  <a:pt x="9736" y="15116"/>
                </a:lnTo>
                <a:lnTo>
                  <a:pt x="10105" y="15493"/>
                </a:lnTo>
                <a:lnTo>
                  <a:pt x="10350" y="15795"/>
                </a:lnTo>
                <a:lnTo>
                  <a:pt x="10882" y="16398"/>
                </a:lnTo>
                <a:lnTo>
                  <a:pt x="11168" y="17190"/>
                </a:lnTo>
                <a:lnTo>
                  <a:pt x="11455" y="18019"/>
                </a:lnTo>
                <a:lnTo>
                  <a:pt x="11618" y="18848"/>
                </a:lnTo>
                <a:lnTo>
                  <a:pt x="11864" y="19489"/>
                </a:lnTo>
                <a:lnTo>
                  <a:pt x="12191" y="19904"/>
                </a:lnTo>
                <a:lnTo>
                  <a:pt x="12968" y="19866"/>
                </a:lnTo>
                <a:lnTo>
                  <a:pt x="13541" y="19677"/>
                </a:lnTo>
                <a:lnTo>
                  <a:pt x="13950" y="19338"/>
                </a:lnTo>
                <a:lnTo>
                  <a:pt x="14236" y="18848"/>
                </a:lnTo>
                <a:lnTo>
                  <a:pt x="14359" y="18207"/>
                </a:lnTo>
                <a:lnTo>
                  <a:pt x="14400" y="17416"/>
                </a:lnTo>
                <a:lnTo>
                  <a:pt x="14359" y="16850"/>
                </a:lnTo>
                <a:lnTo>
                  <a:pt x="14114" y="16172"/>
                </a:lnTo>
                <a:lnTo>
                  <a:pt x="13745" y="15342"/>
                </a:lnTo>
                <a:lnTo>
                  <a:pt x="13377" y="14551"/>
                </a:lnTo>
                <a:lnTo>
                  <a:pt x="13173" y="13835"/>
                </a:lnTo>
                <a:lnTo>
                  <a:pt x="13050" y="13269"/>
                </a:lnTo>
                <a:lnTo>
                  <a:pt x="18041" y="13269"/>
                </a:lnTo>
                <a:lnTo>
                  <a:pt x="18695" y="13156"/>
                </a:lnTo>
                <a:lnTo>
                  <a:pt x="19268" y="12779"/>
                </a:lnTo>
                <a:lnTo>
                  <a:pt x="19595" y="12402"/>
                </a:lnTo>
                <a:lnTo>
                  <a:pt x="19759" y="12025"/>
                </a:lnTo>
                <a:lnTo>
                  <a:pt x="19800" y="11610"/>
                </a:lnTo>
                <a:lnTo>
                  <a:pt x="19718" y="11120"/>
                </a:lnTo>
                <a:lnTo>
                  <a:pt x="19514" y="10555"/>
                </a:lnTo>
                <a:lnTo>
                  <a:pt x="19268" y="10216"/>
                </a:lnTo>
                <a:lnTo>
                  <a:pt x="19064" y="10027"/>
                </a:lnTo>
                <a:lnTo>
                  <a:pt x="18777" y="9914"/>
                </a:lnTo>
                <a:lnTo>
                  <a:pt x="18941" y="9763"/>
                </a:lnTo>
                <a:lnTo>
                  <a:pt x="19023" y="9575"/>
                </a:lnTo>
                <a:lnTo>
                  <a:pt x="19105" y="9349"/>
                </a:lnTo>
                <a:lnTo>
                  <a:pt x="19227" y="8934"/>
                </a:lnTo>
                <a:lnTo>
                  <a:pt x="19268" y="8595"/>
                </a:lnTo>
                <a:lnTo>
                  <a:pt x="19186" y="8029"/>
                </a:lnTo>
                <a:lnTo>
                  <a:pt x="18941" y="7539"/>
                </a:lnTo>
                <a:lnTo>
                  <a:pt x="18532" y="7087"/>
                </a:lnTo>
                <a:lnTo>
                  <a:pt x="18695" y="6635"/>
                </a:lnTo>
                <a:lnTo>
                  <a:pt x="18777" y="6182"/>
                </a:lnTo>
                <a:lnTo>
                  <a:pt x="18695" y="5692"/>
                </a:lnTo>
                <a:lnTo>
                  <a:pt x="18532" y="5240"/>
                </a:lnTo>
                <a:lnTo>
                  <a:pt x="18245" y="4825"/>
                </a:lnTo>
                <a:lnTo>
                  <a:pt x="17836" y="4524"/>
                </a:lnTo>
                <a:lnTo>
                  <a:pt x="17959" y="3807"/>
                </a:lnTo>
                <a:lnTo>
                  <a:pt x="17836" y="3129"/>
                </a:lnTo>
                <a:lnTo>
                  <a:pt x="17632" y="2601"/>
                </a:lnTo>
                <a:lnTo>
                  <a:pt x="17223" y="2186"/>
                </a:lnTo>
                <a:lnTo>
                  <a:pt x="16732" y="1885"/>
                </a:lnTo>
                <a:lnTo>
                  <a:pt x="16077" y="1696"/>
                </a:lnTo>
                <a:lnTo>
                  <a:pt x="15300" y="1621"/>
                </a:lnTo>
                <a:lnTo>
                  <a:pt x="13500" y="1621"/>
                </a:lnTo>
                <a:close/>
                <a:moveTo>
                  <a:pt x="13745" y="0"/>
                </a:moveTo>
                <a:lnTo>
                  <a:pt x="15341" y="0"/>
                </a:lnTo>
                <a:lnTo>
                  <a:pt x="16282" y="38"/>
                </a:lnTo>
                <a:lnTo>
                  <a:pt x="17141" y="226"/>
                </a:lnTo>
                <a:lnTo>
                  <a:pt x="17836" y="565"/>
                </a:lnTo>
                <a:lnTo>
                  <a:pt x="18532" y="980"/>
                </a:lnTo>
                <a:lnTo>
                  <a:pt x="19064" y="1546"/>
                </a:lnTo>
                <a:lnTo>
                  <a:pt x="19432" y="2224"/>
                </a:lnTo>
                <a:lnTo>
                  <a:pt x="19636" y="2940"/>
                </a:lnTo>
                <a:lnTo>
                  <a:pt x="19718" y="3807"/>
                </a:lnTo>
                <a:lnTo>
                  <a:pt x="19718" y="3883"/>
                </a:lnTo>
                <a:lnTo>
                  <a:pt x="20168" y="4561"/>
                </a:lnTo>
                <a:lnTo>
                  <a:pt x="20495" y="5353"/>
                </a:lnTo>
                <a:lnTo>
                  <a:pt x="20577" y="6182"/>
                </a:lnTo>
                <a:lnTo>
                  <a:pt x="20577" y="6446"/>
                </a:lnTo>
                <a:lnTo>
                  <a:pt x="20536" y="6748"/>
                </a:lnTo>
                <a:lnTo>
                  <a:pt x="20945" y="7652"/>
                </a:lnTo>
                <a:lnTo>
                  <a:pt x="21068" y="8595"/>
                </a:lnTo>
                <a:lnTo>
                  <a:pt x="20945" y="9499"/>
                </a:lnTo>
                <a:lnTo>
                  <a:pt x="21355" y="10178"/>
                </a:lnTo>
                <a:lnTo>
                  <a:pt x="21559" y="10894"/>
                </a:lnTo>
                <a:lnTo>
                  <a:pt x="21600" y="11610"/>
                </a:lnTo>
                <a:lnTo>
                  <a:pt x="21518" y="12477"/>
                </a:lnTo>
                <a:lnTo>
                  <a:pt x="21150" y="13269"/>
                </a:lnTo>
                <a:lnTo>
                  <a:pt x="20577" y="13985"/>
                </a:lnTo>
                <a:lnTo>
                  <a:pt x="19800" y="14513"/>
                </a:lnTo>
                <a:lnTo>
                  <a:pt x="18982" y="14852"/>
                </a:lnTo>
                <a:lnTo>
                  <a:pt x="18041" y="14928"/>
                </a:lnTo>
                <a:lnTo>
                  <a:pt x="15545" y="14928"/>
                </a:lnTo>
                <a:lnTo>
                  <a:pt x="15914" y="15795"/>
                </a:lnTo>
                <a:lnTo>
                  <a:pt x="16159" y="16624"/>
                </a:lnTo>
                <a:lnTo>
                  <a:pt x="16241" y="17416"/>
                </a:lnTo>
                <a:lnTo>
                  <a:pt x="16159" y="18396"/>
                </a:lnTo>
                <a:lnTo>
                  <a:pt x="16036" y="19150"/>
                </a:lnTo>
                <a:lnTo>
                  <a:pt x="15750" y="19866"/>
                </a:lnTo>
                <a:lnTo>
                  <a:pt x="15341" y="20394"/>
                </a:lnTo>
                <a:lnTo>
                  <a:pt x="14850" y="20808"/>
                </a:lnTo>
                <a:lnTo>
                  <a:pt x="14277" y="21148"/>
                </a:lnTo>
                <a:lnTo>
                  <a:pt x="13295" y="21487"/>
                </a:lnTo>
                <a:lnTo>
                  <a:pt x="12191" y="21600"/>
                </a:lnTo>
                <a:lnTo>
                  <a:pt x="11495" y="21487"/>
                </a:lnTo>
                <a:lnTo>
                  <a:pt x="10882" y="21110"/>
                </a:lnTo>
                <a:lnTo>
                  <a:pt x="10473" y="20620"/>
                </a:lnTo>
                <a:lnTo>
                  <a:pt x="10105" y="20017"/>
                </a:lnTo>
                <a:lnTo>
                  <a:pt x="9900" y="19414"/>
                </a:lnTo>
                <a:lnTo>
                  <a:pt x="9736" y="18886"/>
                </a:lnTo>
                <a:lnTo>
                  <a:pt x="9532" y="17755"/>
                </a:lnTo>
                <a:lnTo>
                  <a:pt x="9368" y="17265"/>
                </a:lnTo>
                <a:lnTo>
                  <a:pt x="9082" y="16926"/>
                </a:lnTo>
                <a:lnTo>
                  <a:pt x="8386" y="16209"/>
                </a:lnTo>
                <a:lnTo>
                  <a:pt x="7568" y="15305"/>
                </a:lnTo>
                <a:lnTo>
                  <a:pt x="6955" y="14513"/>
                </a:lnTo>
                <a:lnTo>
                  <a:pt x="6382" y="13910"/>
                </a:lnTo>
                <a:lnTo>
                  <a:pt x="5973" y="13533"/>
                </a:lnTo>
                <a:lnTo>
                  <a:pt x="5645" y="13269"/>
                </a:lnTo>
                <a:lnTo>
                  <a:pt x="1800" y="13269"/>
                </a:lnTo>
                <a:lnTo>
                  <a:pt x="1309" y="13231"/>
                </a:lnTo>
                <a:lnTo>
                  <a:pt x="900" y="13081"/>
                </a:lnTo>
                <a:lnTo>
                  <a:pt x="491" y="12779"/>
                </a:lnTo>
                <a:lnTo>
                  <a:pt x="245" y="12440"/>
                </a:lnTo>
                <a:lnTo>
                  <a:pt x="41" y="12025"/>
                </a:lnTo>
                <a:lnTo>
                  <a:pt x="0" y="11610"/>
                </a:lnTo>
                <a:lnTo>
                  <a:pt x="0" y="3280"/>
                </a:lnTo>
                <a:lnTo>
                  <a:pt x="41" y="2865"/>
                </a:lnTo>
                <a:lnTo>
                  <a:pt x="245" y="2450"/>
                </a:lnTo>
                <a:lnTo>
                  <a:pt x="491" y="2149"/>
                </a:lnTo>
                <a:lnTo>
                  <a:pt x="900" y="1847"/>
                </a:lnTo>
                <a:lnTo>
                  <a:pt x="1309" y="1696"/>
                </a:lnTo>
                <a:lnTo>
                  <a:pt x="1800" y="1621"/>
                </a:lnTo>
                <a:lnTo>
                  <a:pt x="5850" y="1621"/>
                </a:lnTo>
                <a:lnTo>
                  <a:pt x="6095" y="1583"/>
                </a:lnTo>
                <a:lnTo>
                  <a:pt x="6505" y="1508"/>
                </a:lnTo>
                <a:lnTo>
                  <a:pt x="7077" y="1357"/>
                </a:lnTo>
                <a:lnTo>
                  <a:pt x="7773" y="1093"/>
                </a:lnTo>
                <a:lnTo>
                  <a:pt x="8959" y="754"/>
                </a:lnTo>
                <a:lnTo>
                  <a:pt x="9982" y="490"/>
                </a:lnTo>
                <a:lnTo>
                  <a:pt x="10923" y="264"/>
                </a:lnTo>
                <a:lnTo>
                  <a:pt x="12314" y="38"/>
                </a:lnTo>
                <a:lnTo>
                  <a:pt x="13745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tIns="91439" bIns="91439"/>
          <a:lstStyle/>
          <a:p>
            <a:pPr>
              <a:lnSpc>
                <a:spcPct val="100000"/>
              </a:lnSpc>
              <a:defRPr sz="3600"/>
            </a:pPr>
            <a:endParaRPr/>
          </a:p>
        </p:txBody>
      </p:sp>
      <p:sp>
        <p:nvSpPr>
          <p:cNvPr id="404" name="Freeform 10"/>
          <p:cNvSpPr/>
          <p:nvPr/>
        </p:nvSpPr>
        <p:spPr>
          <a:xfrm>
            <a:off x="5476876" y="3482976"/>
            <a:ext cx="2501901" cy="2038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95" y="16624"/>
                </a:moveTo>
                <a:lnTo>
                  <a:pt x="2450" y="16624"/>
                </a:lnTo>
                <a:lnTo>
                  <a:pt x="2287" y="16699"/>
                </a:lnTo>
                <a:lnTo>
                  <a:pt x="2042" y="16850"/>
                </a:lnTo>
                <a:lnTo>
                  <a:pt x="1919" y="17039"/>
                </a:lnTo>
                <a:lnTo>
                  <a:pt x="1837" y="17227"/>
                </a:lnTo>
                <a:lnTo>
                  <a:pt x="1797" y="17416"/>
                </a:lnTo>
                <a:lnTo>
                  <a:pt x="1837" y="17642"/>
                </a:lnTo>
                <a:lnTo>
                  <a:pt x="1919" y="17830"/>
                </a:lnTo>
                <a:lnTo>
                  <a:pt x="2042" y="18019"/>
                </a:lnTo>
                <a:lnTo>
                  <a:pt x="2450" y="18207"/>
                </a:lnTo>
                <a:lnTo>
                  <a:pt x="2695" y="18245"/>
                </a:lnTo>
                <a:lnTo>
                  <a:pt x="2940" y="18207"/>
                </a:lnTo>
                <a:lnTo>
                  <a:pt x="3144" y="18132"/>
                </a:lnTo>
                <a:lnTo>
                  <a:pt x="3348" y="18019"/>
                </a:lnTo>
                <a:lnTo>
                  <a:pt x="3471" y="17830"/>
                </a:lnTo>
                <a:lnTo>
                  <a:pt x="3552" y="17642"/>
                </a:lnTo>
                <a:lnTo>
                  <a:pt x="3634" y="17416"/>
                </a:lnTo>
                <a:lnTo>
                  <a:pt x="3471" y="17039"/>
                </a:lnTo>
                <a:lnTo>
                  <a:pt x="3348" y="16850"/>
                </a:lnTo>
                <a:lnTo>
                  <a:pt x="3144" y="16699"/>
                </a:lnTo>
                <a:lnTo>
                  <a:pt x="2940" y="16624"/>
                </a:lnTo>
                <a:lnTo>
                  <a:pt x="2695" y="16624"/>
                </a:lnTo>
                <a:close/>
                <a:moveTo>
                  <a:pt x="12127" y="1621"/>
                </a:moveTo>
                <a:lnTo>
                  <a:pt x="11841" y="2073"/>
                </a:lnTo>
                <a:lnTo>
                  <a:pt x="11596" y="2752"/>
                </a:lnTo>
                <a:lnTo>
                  <a:pt x="11433" y="3543"/>
                </a:lnTo>
                <a:lnTo>
                  <a:pt x="11188" y="4373"/>
                </a:lnTo>
                <a:lnTo>
                  <a:pt x="10861" y="5127"/>
                </a:lnTo>
                <a:lnTo>
                  <a:pt x="10371" y="5805"/>
                </a:lnTo>
                <a:lnTo>
                  <a:pt x="10085" y="6069"/>
                </a:lnTo>
                <a:lnTo>
                  <a:pt x="9718" y="6446"/>
                </a:lnTo>
                <a:lnTo>
                  <a:pt x="9269" y="6974"/>
                </a:lnTo>
                <a:lnTo>
                  <a:pt x="9228" y="7049"/>
                </a:lnTo>
                <a:lnTo>
                  <a:pt x="9065" y="7200"/>
                </a:lnTo>
                <a:lnTo>
                  <a:pt x="8942" y="7388"/>
                </a:lnTo>
                <a:lnTo>
                  <a:pt x="8779" y="7577"/>
                </a:lnTo>
                <a:lnTo>
                  <a:pt x="8616" y="7728"/>
                </a:lnTo>
                <a:lnTo>
                  <a:pt x="8493" y="7916"/>
                </a:lnTo>
                <a:lnTo>
                  <a:pt x="8330" y="8029"/>
                </a:lnTo>
                <a:lnTo>
                  <a:pt x="8207" y="8218"/>
                </a:lnTo>
                <a:lnTo>
                  <a:pt x="8044" y="8444"/>
                </a:lnTo>
                <a:lnTo>
                  <a:pt x="7799" y="8632"/>
                </a:lnTo>
                <a:lnTo>
                  <a:pt x="7636" y="8859"/>
                </a:lnTo>
                <a:lnTo>
                  <a:pt x="7472" y="9009"/>
                </a:lnTo>
                <a:lnTo>
                  <a:pt x="6615" y="9688"/>
                </a:lnTo>
                <a:lnTo>
                  <a:pt x="6329" y="9839"/>
                </a:lnTo>
                <a:lnTo>
                  <a:pt x="6084" y="9914"/>
                </a:lnTo>
                <a:lnTo>
                  <a:pt x="5390" y="9914"/>
                </a:lnTo>
                <a:lnTo>
                  <a:pt x="5390" y="18245"/>
                </a:lnTo>
                <a:lnTo>
                  <a:pt x="6084" y="18245"/>
                </a:lnTo>
                <a:lnTo>
                  <a:pt x="6288" y="18283"/>
                </a:lnTo>
                <a:lnTo>
                  <a:pt x="6533" y="18358"/>
                </a:lnTo>
                <a:lnTo>
                  <a:pt x="6737" y="18396"/>
                </a:lnTo>
                <a:lnTo>
                  <a:pt x="6901" y="18434"/>
                </a:lnTo>
                <a:lnTo>
                  <a:pt x="7105" y="18471"/>
                </a:lnTo>
                <a:lnTo>
                  <a:pt x="7268" y="18547"/>
                </a:lnTo>
                <a:lnTo>
                  <a:pt x="7513" y="18584"/>
                </a:lnTo>
                <a:lnTo>
                  <a:pt x="7758" y="18660"/>
                </a:lnTo>
                <a:lnTo>
                  <a:pt x="7921" y="18697"/>
                </a:lnTo>
                <a:lnTo>
                  <a:pt x="8085" y="18773"/>
                </a:lnTo>
                <a:lnTo>
                  <a:pt x="8493" y="18924"/>
                </a:lnTo>
                <a:lnTo>
                  <a:pt x="8616" y="18961"/>
                </a:lnTo>
                <a:lnTo>
                  <a:pt x="8697" y="18961"/>
                </a:lnTo>
                <a:lnTo>
                  <a:pt x="10085" y="19376"/>
                </a:lnTo>
                <a:lnTo>
                  <a:pt x="11392" y="19715"/>
                </a:lnTo>
                <a:lnTo>
                  <a:pt x="12495" y="19866"/>
                </a:lnTo>
                <a:lnTo>
                  <a:pt x="13474" y="19904"/>
                </a:lnTo>
                <a:lnTo>
                  <a:pt x="15189" y="19904"/>
                </a:lnTo>
                <a:lnTo>
                  <a:pt x="16047" y="19866"/>
                </a:lnTo>
                <a:lnTo>
                  <a:pt x="16700" y="19715"/>
                </a:lnTo>
                <a:lnTo>
                  <a:pt x="17231" y="19376"/>
                </a:lnTo>
                <a:lnTo>
                  <a:pt x="17598" y="18961"/>
                </a:lnTo>
                <a:lnTo>
                  <a:pt x="17803" y="18434"/>
                </a:lnTo>
                <a:lnTo>
                  <a:pt x="17884" y="17755"/>
                </a:lnTo>
                <a:lnTo>
                  <a:pt x="17803" y="17039"/>
                </a:lnTo>
                <a:lnTo>
                  <a:pt x="18211" y="16775"/>
                </a:lnTo>
                <a:lnTo>
                  <a:pt x="18497" y="16360"/>
                </a:lnTo>
                <a:lnTo>
                  <a:pt x="18660" y="15870"/>
                </a:lnTo>
                <a:lnTo>
                  <a:pt x="18742" y="15380"/>
                </a:lnTo>
                <a:lnTo>
                  <a:pt x="18660" y="14928"/>
                </a:lnTo>
                <a:lnTo>
                  <a:pt x="18497" y="14513"/>
                </a:lnTo>
                <a:lnTo>
                  <a:pt x="18864" y="14061"/>
                </a:lnTo>
                <a:lnTo>
                  <a:pt x="19150" y="13533"/>
                </a:lnTo>
                <a:lnTo>
                  <a:pt x="19232" y="12930"/>
                </a:lnTo>
                <a:lnTo>
                  <a:pt x="19191" y="12591"/>
                </a:lnTo>
                <a:lnTo>
                  <a:pt x="19109" y="12251"/>
                </a:lnTo>
                <a:lnTo>
                  <a:pt x="18987" y="11987"/>
                </a:lnTo>
                <a:lnTo>
                  <a:pt x="18742" y="11610"/>
                </a:lnTo>
                <a:lnTo>
                  <a:pt x="19028" y="11535"/>
                </a:lnTo>
                <a:lnTo>
                  <a:pt x="19273" y="11347"/>
                </a:lnTo>
                <a:lnTo>
                  <a:pt x="19518" y="11007"/>
                </a:lnTo>
                <a:lnTo>
                  <a:pt x="19722" y="10404"/>
                </a:lnTo>
                <a:lnTo>
                  <a:pt x="19763" y="9914"/>
                </a:lnTo>
                <a:lnTo>
                  <a:pt x="19722" y="9499"/>
                </a:lnTo>
                <a:lnTo>
                  <a:pt x="19558" y="9160"/>
                </a:lnTo>
                <a:lnTo>
                  <a:pt x="19232" y="8783"/>
                </a:lnTo>
                <a:lnTo>
                  <a:pt x="18660" y="8406"/>
                </a:lnTo>
                <a:lnTo>
                  <a:pt x="18007" y="8293"/>
                </a:lnTo>
                <a:lnTo>
                  <a:pt x="13025" y="8293"/>
                </a:lnTo>
                <a:lnTo>
                  <a:pt x="13107" y="7690"/>
                </a:lnTo>
                <a:lnTo>
                  <a:pt x="13352" y="7049"/>
                </a:lnTo>
                <a:lnTo>
                  <a:pt x="14087" y="5391"/>
                </a:lnTo>
                <a:lnTo>
                  <a:pt x="14332" y="4674"/>
                </a:lnTo>
                <a:lnTo>
                  <a:pt x="14414" y="4109"/>
                </a:lnTo>
                <a:lnTo>
                  <a:pt x="14332" y="3355"/>
                </a:lnTo>
                <a:lnTo>
                  <a:pt x="14209" y="2714"/>
                </a:lnTo>
                <a:lnTo>
                  <a:pt x="13924" y="2262"/>
                </a:lnTo>
                <a:lnTo>
                  <a:pt x="13515" y="1885"/>
                </a:lnTo>
                <a:lnTo>
                  <a:pt x="12944" y="1734"/>
                </a:lnTo>
                <a:lnTo>
                  <a:pt x="12127" y="1621"/>
                </a:lnTo>
                <a:close/>
                <a:moveTo>
                  <a:pt x="12127" y="0"/>
                </a:moveTo>
                <a:lnTo>
                  <a:pt x="13270" y="75"/>
                </a:lnTo>
                <a:lnTo>
                  <a:pt x="14291" y="415"/>
                </a:lnTo>
                <a:lnTo>
                  <a:pt x="14863" y="716"/>
                </a:lnTo>
                <a:lnTo>
                  <a:pt x="15312" y="1169"/>
                </a:lnTo>
                <a:lnTo>
                  <a:pt x="15720" y="1734"/>
                </a:lnTo>
                <a:lnTo>
                  <a:pt x="15965" y="2375"/>
                </a:lnTo>
                <a:lnTo>
                  <a:pt x="16169" y="3166"/>
                </a:lnTo>
                <a:lnTo>
                  <a:pt x="16210" y="4109"/>
                </a:lnTo>
                <a:lnTo>
                  <a:pt x="16129" y="4938"/>
                </a:lnTo>
                <a:lnTo>
                  <a:pt x="15884" y="5768"/>
                </a:lnTo>
                <a:lnTo>
                  <a:pt x="15516" y="6635"/>
                </a:lnTo>
                <a:lnTo>
                  <a:pt x="18007" y="6635"/>
                </a:lnTo>
                <a:lnTo>
                  <a:pt x="18946" y="6748"/>
                </a:lnTo>
                <a:lnTo>
                  <a:pt x="19763" y="7087"/>
                </a:lnTo>
                <a:lnTo>
                  <a:pt x="20538" y="7615"/>
                </a:lnTo>
                <a:lnTo>
                  <a:pt x="21110" y="8331"/>
                </a:lnTo>
                <a:lnTo>
                  <a:pt x="21478" y="9047"/>
                </a:lnTo>
                <a:lnTo>
                  <a:pt x="21600" y="9914"/>
                </a:lnTo>
                <a:lnTo>
                  <a:pt x="21518" y="10668"/>
                </a:lnTo>
                <a:lnTo>
                  <a:pt x="21314" y="11384"/>
                </a:lnTo>
                <a:lnTo>
                  <a:pt x="20906" y="12063"/>
                </a:lnTo>
                <a:lnTo>
                  <a:pt x="21028" y="12930"/>
                </a:lnTo>
                <a:lnTo>
                  <a:pt x="20906" y="13910"/>
                </a:lnTo>
                <a:lnTo>
                  <a:pt x="20498" y="14852"/>
                </a:lnTo>
                <a:lnTo>
                  <a:pt x="20538" y="15079"/>
                </a:lnTo>
                <a:lnTo>
                  <a:pt x="20538" y="15380"/>
                </a:lnTo>
                <a:lnTo>
                  <a:pt x="20457" y="16247"/>
                </a:lnTo>
                <a:lnTo>
                  <a:pt x="20171" y="16963"/>
                </a:lnTo>
                <a:lnTo>
                  <a:pt x="19681" y="17680"/>
                </a:lnTo>
                <a:lnTo>
                  <a:pt x="19640" y="18547"/>
                </a:lnTo>
                <a:lnTo>
                  <a:pt x="19436" y="19301"/>
                </a:lnTo>
                <a:lnTo>
                  <a:pt x="19028" y="19979"/>
                </a:lnTo>
                <a:lnTo>
                  <a:pt x="18497" y="20545"/>
                </a:lnTo>
                <a:lnTo>
                  <a:pt x="17843" y="20997"/>
                </a:lnTo>
                <a:lnTo>
                  <a:pt x="17109" y="21298"/>
                </a:lnTo>
                <a:lnTo>
                  <a:pt x="16251" y="21525"/>
                </a:lnTo>
                <a:lnTo>
                  <a:pt x="15312" y="21600"/>
                </a:lnTo>
                <a:lnTo>
                  <a:pt x="13474" y="21600"/>
                </a:lnTo>
                <a:lnTo>
                  <a:pt x="12127" y="21525"/>
                </a:lnTo>
                <a:lnTo>
                  <a:pt x="10861" y="21298"/>
                </a:lnTo>
                <a:lnTo>
                  <a:pt x="9432" y="20921"/>
                </a:lnTo>
                <a:lnTo>
                  <a:pt x="7758" y="20431"/>
                </a:lnTo>
                <a:lnTo>
                  <a:pt x="7064" y="20205"/>
                </a:lnTo>
                <a:lnTo>
                  <a:pt x="6492" y="20092"/>
                </a:lnTo>
                <a:lnTo>
                  <a:pt x="6084" y="19941"/>
                </a:lnTo>
                <a:lnTo>
                  <a:pt x="5839" y="19904"/>
                </a:lnTo>
                <a:lnTo>
                  <a:pt x="1797" y="19904"/>
                </a:lnTo>
                <a:lnTo>
                  <a:pt x="1347" y="19866"/>
                </a:lnTo>
                <a:lnTo>
                  <a:pt x="898" y="19715"/>
                </a:lnTo>
                <a:lnTo>
                  <a:pt x="531" y="19451"/>
                </a:lnTo>
                <a:lnTo>
                  <a:pt x="204" y="19074"/>
                </a:lnTo>
                <a:lnTo>
                  <a:pt x="41" y="18697"/>
                </a:lnTo>
                <a:lnTo>
                  <a:pt x="0" y="18245"/>
                </a:lnTo>
                <a:lnTo>
                  <a:pt x="0" y="9914"/>
                </a:lnTo>
                <a:lnTo>
                  <a:pt x="41" y="9499"/>
                </a:lnTo>
                <a:lnTo>
                  <a:pt x="204" y="9085"/>
                </a:lnTo>
                <a:lnTo>
                  <a:pt x="531" y="8783"/>
                </a:lnTo>
                <a:lnTo>
                  <a:pt x="898" y="8482"/>
                </a:lnTo>
                <a:lnTo>
                  <a:pt x="1347" y="8331"/>
                </a:lnTo>
                <a:lnTo>
                  <a:pt x="1797" y="8293"/>
                </a:lnTo>
                <a:lnTo>
                  <a:pt x="5676" y="8293"/>
                </a:lnTo>
                <a:lnTo>
                  <a:pt x="6002" y="8029"/>
                </a:lnTo>
                <a:lnTo>
                  <a:pt x="6370" y="7615"/>
                </a:lnTo>
                <a:lnTo>
                  <a:pt x="6901" y="7049"/>
                </a:lnTo>
                <a:lnTo>
                  <a:pt x="7595" y="6258"/>
                </a:lnTo>
                <a:lnTo>
                  <a:pt x="8330" y="5353"/>
                </a:lnTo>
                <a:lnTo>
                  <a:pt x="9065" y="4599"/>
                </a:lnTo>
                <a:lnTo>
                  <a:pt x="9391" y="4147"/>
                </a:lnTo>
                <a:lnTo>
                  <a:pt x="9595" y="3506"/>
                </a:lnTo>
                <a:lnTo>
                  <a:pt x="9759" y="2714"/>
                </a:lnTo>
                <a:lnTo>
                  <a:pt x="10004" y="1847"/>
                </a:lnTo>
                <a:lnTo>
                  <a:pt x="10371" y="1055"/>
                </a:lnTo>
                <a:lnTo>
                  <a:pt x="10902" y="452"/>
                </a:lnTo>
                <a:lnTo>
                  <a:pt x="11474" y="113"/>
                </a:lnTo>
                <a:lnTo>
                  <a:pt x="1212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tIns="91439" bIns="91439"/>
          <a:lstStyle/>
          <a:p>
            <a:pPr>
              <a:lnSpc>
                <a:spcPct val="100000"/>
              </a:lnSpc>
              <a:defRPr sz="3600"/>
            </a:pPr>
            <a:endParaRPr/>
          </a:p>
        </p:txBody>
      </p:sp>
      <p:sp>
        <p:nvSpPr>
          <p:cNvPr id="408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242000" y="5562825"/>
            <a:ext cx="10656000" cy="6408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409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474000" y="5562000"/>
            <a:ext cx="10656000" cy="6408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26" name="Textfeld 9"/>
          <p:cNvSpPr txBox="1"/>
          <p:nvPr userDrawn="1"/>
        </p:nvSpPr>
        <p:spPr>
          <a:xfrm>
            <a:off x="-3577752" y="10900135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2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2000" y="1096963"/>
            <a:ext cx="14976000" cy="55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0" indent="238658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2pPr>
            <a:lvl3pPr marL="0" indent="479916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3pPr>
            <a:lvl4pPr marL="0" indent="718574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4pPr>
            <a:lvl5pPr marL="0" indent="958531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rPr lang="de-DE" dirty="0"/>
              <a:t>Zusatztext zum Präsentationstitel 32pt</a:t>
            </a:r>
          </a:p>
        </p:txBody>
      </p:sp>
      <p:sp>
        <p:nvSpPr>
          <p:cNvPr id="33" name="Textfeld 9"/>
          <p:cNvSpPr txBox="1"/>
          <p:nvPr userDrawn="1"/>
        </p:nvSpPr>
        <p:spPr>
          <a:xfrm>
            <a:off x="-3577752" y="15287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34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feld 10"/>
          <p:cNvSpPr txBox="1"/>
          <p:nvPr userDrawn="1"/>
        </p:nvSpPr>
        <p:spPr>
          <a:xfrm>
            <a:off x="-3577752" y="556200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315515945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Bild, zwei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42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2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2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3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3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36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1242000" y="3690000"/>
            <a:ext cx="10656000" cy="3600002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437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12474000" y="3672000"/>
            <a:ext cx="10656000" cy="36000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438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242000" y="8351514"/>
            <a:ext cx="10656000" cy="360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</p:txBody>
      </p:sp>
      <p:sp>
        <p:nvSpPr>
          <p:cNvPr id="439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474000" y="8352000"/>
            <a:ext cx="10656000" cy="36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  <a:endParaRPr dirty="0"/>
          </a:p>
        </p:txBody>
      </p:sp>
      <p:sp>
        <p:nvSpPr>
          <p:cNvPr id="34" name="Textfeld 9"/>
          <p:cNvSpPr txBox="1"/>
          <p:nvPr userDrawn="1"/>
        </p:nvSpPr>
        <p:spPr>
          <a:xfrm>
            <a:off x="-3577752" y="10900135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8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0236" y="1116000"/>
            <a:ext cx="14976000" cy="550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0" indent="238658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2pPr>
            <a:lvl3pPr marL="0" indent="479916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3pPr>
            <a:lvl4pPr marL="0" indent="718574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4pPr>
            <a:lvl5pPr marL="0" indent="958531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rPr lang="de-DE" dirty="0"/>
              <a:t>Zusatztext zum Präsentationstitel 32pt</a:t>
            </a:r>
          </a:p>
        </p:txBody>
      </p:sp>
      <p:sp>
        <p:nvSpPr>
          <p:cNvPr id="39" name="Textfeld 9"/>
          <p:cNvSpPr txBox="1"/>
          <p:nvPr userDrawn="1"/>
        </p:nvSpPr>
        <p:spPr>
          <a:xfrm>
            <a:off x="-3577752" y="15287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40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242000" y="7272000"/>
            <a:ext cx="10656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Bildbeschreibung, Quellenangabe</a:t>
            </a:r>
            <a:endParaRPr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2474000" y="7272000"/>
            <a:ext cx="10656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Bildbeschreibung, Quellenangabe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8676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460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61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62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63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64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68" name="Bildplatzhalter 7"/>
          <p:cNvSpPr>
            <a:spLocks noGrp="1"/>
          </p:cNvSpPr>
          <p:nvPr>
            <p:ph type="pic" sz="half" idx="13"/>
          </p:nvPr>
        </p:nvSpPr>
        <p:spPr>
          <a:xfrm>
            <a:off x="1242000" y="1098000"/>
            <a:ext cx="10656000" cy="102240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469" name="Textplatzhalter 14"/>
          <p:cNvSpPr>
            <a:spLocks noGrp="1"/>
          </p:cNvSpPr>
          <p:nvPr>
            <p:ph type="body" sz="half" idx="14" hasCustomPrompt="1"/>
          </p:nvPr>
        </p:nvSpPr>
        <p:spPr>
          <a:xfrm>
            <a:off x="12474000" y="3618000"/>
            <a:ext cx="1065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470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42000" y="11322000"/>
            <a:ext cx="10656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Bildbeschreibung, Quellenangabe</a:t>
            </a:r>
            <a:endParaRPr dirty="0"/>
          </a:p>
        </p:txBody>
      </p:sp>
      <p:sp>
        <p:nvSpPr>
          <p:cNvPr id="2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74000" y="1097807"/>
            <a:ext cx="10656000" cy="55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0" indent="238658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2pPr>
            <a:lvl3pPr marL="0" indent="479916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3pPr>
            <a:lvl4pPr marL="0" indent="718574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4pPr>
            <a:lvl5pPr marL="0" indent="958531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rPr lang="de-DE" dirty="0"/>
              <a:t>Zusatztext zum Präsentationstitel 32pt</a:t>
            </a:r>
          </a:p>
        </p:txBody>
      </p:sp>
      <p:sp>
        <p:nvSpPr>
          <p:cNvPr id="31" name="Textfeld 9"/>
          <p:cNvSpPr txBox="1"/>
          <p:nvPr userDrawn="1"/>
        </p:nvSpPr>
        <p:spPr>
          <a:xfrm>
            <a:off x="-3577752" y="15287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32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74000" y="1674000"/>
            <a:ext cx="1065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feld 10"/>
          <p:cNvSpPr txBox="1"/>
          <p:nvPr userDrawn="1"/>
        </p:nvSpPr>
        <p:spPr>
          <a:xfrm>
            <a:off x="-3577752" y="368935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42342782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(randlos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Bildplatzhalter 7"/>
          <p:cNvSpPr>
            <a:spLocks noGrp="1"/>
          </p:cNvSpPr>
          <p:nvPr>
            <p:ph type="pic" idx="13"/>
          </p:nvPr>
        </p:nvSpPr>
        <p:spPr>
          <a:xfrm>
            <a:off x="-1" y="0"/>
            <a:ext cx="11880000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080000" tIns="45719" rIns="1080000" bIns="45719" anchor="ctr" anchorCtr="0"/>
          <a:lstStyle>
            <a:lvl1pPr>
              <a:tabLst>
                <a:tab pos="5559425" algn="l"/>
              </a:tabLst>
              <a:defRPr sz="3200" b="1" u="none" baseline="0">
                <a:solidFill>
                  <a:srgbClr val="E034A8"/>
                </a:solidFill>
              </a:defRPr>
            </a:lvl1pPr>
          </a:lstStyle>
          <a:p>
            <a:r>
              <a:rPr lang="de-DE" sz="2000"/>
              <a:t>Bild durch Klicken auf Symbol hinzufügen</a:t>
            </a:r>
            <a:endParaRPr lang="de-DE" sz="2000" dirty="0"/>
          </a:p>
        </p:txBody>
      </p:sp>
      <p:grpSp>
        <p:nvGrpSpPr>
          <p:cNvPr id="494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489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90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91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92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93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98" name="Textplatzhalter 14"/>
          <p:cNvSpPr>
            <a:spLocks noGrp="1"/>
          </p:cNvSpPr>
          <p:nvPr>
            <p:ph type="body" sz="half" idx="14" hasCustomPrompt="1"/>
          </p:nvPr>
        </p:nvSpPr>
        <p:spPr>
          <a:xfrm>
            <a:off x="12474000" y="3618000"/>
            <a:ext cx="1065676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  <a:p>
            <a:pPr marL="0" indent="23995" defTabSz="2437974"/>
            <a:endParaRPr dirty="0"/>
          </a:p>
        </p:txBody>
      </p:sp>
      <p:sp>
        <p:nvSpPr>
          <p:cNvPr id="26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Alle Folgeseiten über „Kopf- und Fußzeile“</a:t>
            </a:r>
          </a:p>
        </p:txBody>
      </p:sp>
      <p:sp>
        <p:nvSpPr>
          <p:cNvPr id="35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74000" y="1096763"/>
            <a:ext cx="10656000" cy="55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0" indent="238658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2pPr>
            <a:lvl3pPr marL="0" indent="479916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3pPr>
            <a:lvl4pPr marL="0" indent="718574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4pPr>
            <a:lvl5pPr marL="0" indent="958531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rPr lang="de-DE" dirty="0"/>
              <a:t>Zusatztext zum Präsentationstitel 32pt</a:t>
            </a:r>
          </a:p>
        </p:txBody>
      </p:sp>
      <p:sp>
        <p:nvSpPr>
          <p:cNvPr id="36" name="Textfeld 9"/>
          <p:cNvSpPr txBox="1"/>
          <p:nvPr userDrawn="1"/>
        </p:nvSpPr>
        <p:spPr>
          <a:xfrm>
            <a:off x="-3577752" y="15287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37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74000" y="1674000"/>
            <a:ext cx="1065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feld 10"/>
          <p:cNvSpPr txBox="1"/>
          <p:nvPr userDrawn="1"/>
        </p:nvSpPr>
        <p:spPr>
          <a:xfrm>
            <a:off x="-3594084" y="3483326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  <p:sp>
        <p:nvSpPr>
          <p:cNvPr id="19" name="Textfeld 9"/>
          <p:cNvSpPr txBox="1"/>
          <p:nvPr userDrawn="1"/>
        </p:nvSpPr>
        <p:spPr>
          <a:xfrm>
            <a:off x="-3601524" y="6655203"/>
            <a:ext cx="3574120" cy="3923860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b="1" u="sng" dirty="0"/>
              <a:t>Achtung</a:t>
            </a:r>
            <a:r>
              <a:rPr lang="de-DE" sz="2000" u="sng" dirty="0"/>
              <a:t>: </a:t>
            </a:r>
          </a:p>
          <a:p>
            <a:r>
              <a:rPr lang="de-DE" sz="2000" dirty="0"/>
              <a:t>die Fußzeile darf nicht „raus laufen“ und muss lesbar sein. Dazu sollte der untere Bereich des Bildes beruhigt und die </a:t>
            </a:r>
            <a:r>
              <a:rPr lang="de-DE" sz="2000" baseline="0" dirty="0"/>
              <a:t>Schriftfarbe </a:t>
            </a:r>
            <a:r>
              <a:rPr lang="de-DE" sz="2000" b="1" u="sng" baseline="0" dirty="0">
                <a:solidFill>
                  <a:schemeClr val="tx1"/>
                </a:solidFill>
              </a:rPr>
              <a:t>schwarz</a:t>
            </a:r>
            <a:r>
              <a:rPr lang="de-DE" sz="2000" baseline="0" dirty="0"/>
              <a:t> oder </a:t>
            </a:r>
            <a:r>
              <a:rPr lang="de-DE" sz="2000" b="1" u="sng" baseline="0" dirty="0"/>
              <a:t>weiß</a:t>
            </a:r>
            <a:r>
              <a:rPr lang="de-DE" sz="2000" baseline="0" dirty="0"/>
              <a:t> sein.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6722533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Bilder neb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ruppieren 13"/>
          <p:cNvGrpSpPr/>
          <p:nvPr/>
        </p:nvGrpSpPr>
        <p:grpSpPr>
          <a:xfrm>
            <a:off x="20326349" y="16405226"/>
            <a:ext cx="2422527" cy="565151"/>
            <a:chOff x="0" y="0"/>
            <a:chExt cx="2422525" cy="565149"/>
          </a:xfrm>
        </p:grpSpPr>
        <p:sp>
          <p:nvSpPr>
            <p:cNvPr id="507" name="Freeform 7"/>
            <p:cNvSpPr/>
            <p:nvPr/>
          </p:nvSpPr>
          <p:spPr>
            <a:xfrm>
              <a:off x="1960072" y="15918"/>
              <a:ext cx="462454" cy="54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08" name="Freeform 8"/>
            <p:cNvSpPr/>
            <p:nvPr/>
          </p:nvSpPr>
          <p:spPr>
            <a:xfrm>
              <a:off x="-1" y="15918"/>
              <a:ext cx="577533" cy="5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09" name="Freeform 9"/>
            <p:cNvSpPr/>
            <p:nvPr/>
          </p:nvSpPr>
          <p:spPr>
            <a:xfrm>
              <a:off x="1288336" y="15918"/>
              <a:ext cx="489752" cy="5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10" name="Freeform 10"/>
            <p:cNvSpPr/>
            <p:nvPr/>
          </p:nvSpPr>
          <p:spPr>
            <a:xfrm>
              <a:off x="615531" y="-1"/>
              <a:ext cx="540601" cy="55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11" name="Freeform 11"/>
            <p:cNvSpPr/>
            <p:nvPr/>
          </p:nvSpPr>
          <p:spPr>
            <a:xfrm>
              <a:off x="2023766" y="87557"/>
              <a:ext cx="322220" cy="30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grpSp>
        <p:nvGrpSpPr>
          <p:cNvPr id="52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51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1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1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2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2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524" name="Bildplatzhalter 7"/>
          <p:cNvSpPr>
            <a:spLocks noGrp="1"/>
          </p:cNvSpPr>
          <p:nvPr>
            <p:ph type="pic" sz="quarter" idx="13"/>
          </p:nvPr>
        </p:nvSpPr>
        <p:spPr>
          <a:xfrm>
            <a:off x="12474000" y="3618000"/>
            <a:ext cx="10656000" cy="38628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525" name="Bildplatzhalter 7"/>
          <p:cNvSpPr>
            <a:spLocks noGrp="1"/>
          </p:cNvSpPr>
          <p:nvPr>
            <p:ph type="pic" sz="quarter" idx="14"/>
          </p:nvPr>
        </p:nvSpPr>
        <p:spPr>
          <a:xfrm>
            <a:off x="12474000" y="7455624"/>
            <a:ext cx="10656000" cy="38628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52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41999" y="3618000"/>
            <a:ext cx="10656000" cy="82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23995" defTabSz="2437974"/>
            <a:lvl2pPr marL="1439747" indent="-959831" defTabSz="2437974"/>
            <a:lvl3pPr marL="1919664" indent="-959832" defTabSz="2437974"/>
            <a:lvl4pPr marL="482515" indent="-482515" defTabSz="2437974">
              <a:buClr>
                <a:schemeClr val="accent1"/>
              </a:buClr>
              <a:defRPr/>
            </a:lvl4pPr>
            <a:lvl5pPr marL="717425" indent="-478283" defTabSz="2437974"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2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2" name="Textebene 1…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242000" y="1116000"/>
            <a:ext cx="14976000" cy="55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0" indent="238658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2pPr>
            <a:lvl3pPr marL="0" indent="479916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3pPr>
            <a:lvl4pPr marL="0" indent="718574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4pPr>
            <a:lvl5pPr marL="0" indent="958531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rPr lang="de-DE" dirty="0"/>
              <a:t>Zusatztext zum Präsentationstitel 32pt</a:t>
            </a:r>
          </a:p>
        </p:txBody>
      </p:sp>
      <p:sp>
        <p:nvSpPr>
          <p:cNvPr id="33" name="Textfeld 9"/>
          <p:cNvSpPr txBox="1"/>
          <p:nvPr userDrawn="1"/>
        </p:nvSpPr>
        <p:spPr>
          <a:xfrm>
            <a:off x="-3577752" y="15287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34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2474000" y="11347200"/>
            <a:ext cx="10656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Bildbeschreibung, Quellenangabe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feld 10"/>
          <p:cNvSpPr txBox="1"/>
          <p:nvPr userDrawn="1"/>
        </p:nvSpPr>
        <p:spPr>
          <a:xfrm>
            <a:off x="-3577752" y="368935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393520095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54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4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4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5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5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556" name="Bildplatzhalter 7"/>
          <p:cNvSpPr>
            <a:spLocks noGrp="1"/>
          </p:cNvSpPr>
          <p:nvPr>
            <p:ph type="pic" sz="half" idx="13"/>
          </p:nvPr>
        </p:nvSpPr>
        <p:spPr>
          <a:xfrm>
            <a:off x="1242000" y="1098000"/>
            <a:ext cx="21888000" cy="46440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557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" y="8316000"/>
            <a:ext cx="10656000" cy="363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  <a:endParaRPr dirty="0"/>
          </a:p>
        </p:txBody>
      </p:sp>
      <p:sp>
        <p:nvSpPr>
          <p:cNvPr id="558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2474000" y="8316000"/>
            <a:ext cx="10656000" cy="363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  <a:endParaRPr dirty="0"/>
          </a:p>
        </p:txBody>
      </p:sp>
      <p:sp>
        <p:nvSpPr>
          <p:cNvPr id="26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242000" y="5760000"/>
            <a:ext cx="14976000" cy="55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0" indent="238658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2pPr>
            <a:lvl3pPr marL="0" indent="479916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3pPr>
            <a:lvl4pPr marL="0" indent="718574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4pPr>
            <a:lvl5pPr marL="0" indent="958531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rPr lang="de-DE" dirty="0"/>
              <a:t>Zusatztext zum Präsentationstitel 32pt</a:t>
            </a:r>
          </a:p>
        </p:txBody>
      </p:sp>
      <p:sp>
        <p:nvSpPr>
          <p:cNvPr id="31" name="Textfeld 9"/>
          <p:cNvSpPr txBox="1"/>
          <p:nvPr userDrawn="1"/>
        </p:nvSpPr>
        <p:spPr>
          <a:xfrm>
            <a:off x="-3577752" y="6497960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1242000" y="6345940"/>
            <a:ext cx="14976000" cy="1440000"/>
          </a:xfrm>
        </p:spPr>
        <p:txBody>
          <a:bodyPr/>
          <a:lstStyle>
            <a:lvl1pPr>
              <a:defRPr sz="6200"/>
            </a:lvl1pPr>
          </a:lstStyle>
          <a:p>
            <a:r>
              <a:rPr lang="de-DE" dirty="0"/>
              <a:t>Überschrift einzeilig, 74pt</a:t>
            </a:r>
          </a:p>
        </p:txBody>
      </p:sp>
    </p:spTree>
    <p:extLst>
      <p:ext uri="{BB962C8B-B14F-4D97-AF65-F5344CB8AC3E}">
        <p14:creationId xmlns:p14="http://schemas.microsoft.com/office/powerpoint/2010/main" val="418694638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flächiges Bild mit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57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7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7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8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8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583" name="Bildplatzhalter 11"/>
          <p:cNvSpPr>
            <a:spLocks noGrp="1"/>
          </p:cNvSpPr>
          <p:nvPr>
            <p:ph type="pic" idx="13"/>
          </p:nvPr>
        </p:nvSpPr>
        <p:spPr>
          <a:xfrm>
            <a:off x="1242000" y="1100665"/>
            <a:ext cx="21888000" cy="101880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21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42000" y="11322000"/>
            <a:ext cx="21888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Bildbeschreibung, Quellenangabe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712366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 ohne R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Bildplatzhalter 11"/>
          <p:cNvSpPr>
            <a:spLocks noGrp="1"/>
          </p:cNvSpPr>
          <p:nvPr>
            <p:ph type="pic" idx="13"/>
          </p:nvPr>
        </p:nvSpPr>
        <p:spPr>
          <a:xfrm>
            <a:off x="0" y="0"/>
            <a:ext cx="24377651" cy="137160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13" name="Textfeld 9"/>
          <p:cNvSpPr txBox="1"/>
          <p:nvPr userDrawn="1"/>
        </p:nvSpPr>
        <p:spPr>
          <a:xfrm>
            <a:off x="-3577752" y="1528763"/>
            <a:ext cx="3574120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Bei hellen</a:t>
            </a:r>
            <a:r>
              <a:rPr lang="de-DE" sz="2000" baseline="0" dirty="0"/>
              <a:t> Bildern: schwarze Schriftfarbe, Schatten entfernen. (Kontextmenü „Form formatieren“)</a:t>
            </a:r>
            <a:endParaRPr lang="de-DE" sz="2000" dirty="0"/>
          </a:p>
        </p:txBody>
      </p:sp>
      <p:grpSp>
        <p:nvGrpSpPr>
          <p:cNvPr id="12" name="Group 5"/>
          <p:cNvGrpSpPr>
            <a:grpSpLocks noChangeAspect="1"/>
          </p:cNvGrpSpPr>
          <p:nvPr userDrawn="1"/>
        </p:nvGrpSpPr>
        <p:grpSpPr bwMode="auto">
          <a:xfrm>
            <a:off x="21215198" y="12259100"/>
            <a:ext cx="1910311" cy="453600"/>
            <a:chOff x="6074" y="5772"/>
            <a:chExt cx="6035" cy="1433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6074" y="5825"/>
              <a:ext cx="1438" cy="1294"/>
            </a:xfrm>
            <a:custGeom>
              <a:avLst/>
              <a:gdLst>
                <a:gd name="T0" fmla="*/ 2159 w 2995"/>
                <a:gd name="T1" fmla="*/ 0 h 2696"/>
                <a:gd name="T2" fmla="*/ 1517 w 2995"/>
                <a:gd name="T3" fmla="*/ 1953 h 2696"/>
                <a:gd name="T4" fmla="*/ 1509 w 2995"/>
                <a:gd name="T5" fmla="*/ 1953 h 2696"/>
                <a:gd name="T6" fmla="*/ 900 w 2995"/>
                <a:gd name="T7" fmla="*/ 0 h 2696"/>
                <a:gd name="T8" fmla="*/ 0 w 2995"/>
                <a:gd name="T9" fmla="*/ 0 h 2696"/>
                <a:gd name="T10" fmla="*/ 953 w 2995"/>
                <a:gd name="T11" fmla="*/ 2696 h 2696"/>
                <a:gd name="T12" fmla="*/ 2013 w 2995"/>
                <a:gd name="T13" fmla="*/ 2696 h 2696"/>
                <a:gd name="T14" fmla="*/ 2995 w 2995"/>
                <a:gd name="T15" fmla="*/ 0 h 2696"/>
                <a:gd name="T16" fmla="*/ 2159 w 2995"/>
                <a:gd name="T17" fmla="*/ 0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5" h="2696">
                  <a:moveTo>
                    <a:pt x="2159" y="0"/>
                  </a:moveTo>
                  <a:lnTo>
                    <a:pt x="1517" y="1953"/>
                  </a:lnTo>
                  <a:lnTo>
                    <a:pt x="1509" y="1953"/>
                  </a:lnTo>
                  <a:lnTo>
                    <a:pt x="900" y="0"/>
                  </a:lnTo>
                  <a:lnTo>
                    <a:pt x="0" y="0"/>
                  </a:lnTo>
                  <a:lnTo>
                    <a:pt x="953" y="2696"/>
                  </a:lnTo>
                  <a:lnTo>
                    <a:pt x="2013" y="2696"/>
                  </a:lnTo>
                  <a:lnTo>
                    <a:pt x="2995" y="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9285" y="5825"/>
              <a:ext cx="1219" cy="1294"/>
            </a:xfrm>
            <a:custGeom>
              <a:avLst/>
              <a:gdLst>
                <a:gd name="T0" fmla="*/ 0 w 2539"/>
                <a:gd name="T1" fmla="*/ 2696 h 2696"/>
                <a:gd name="T2" fmla="*/ 0 w 2539"/>
                <a:gd name="T3" fmla="*/ 0 h 2696"/>
                <a:gd name="T4" fmla="*/ 822 w 2539"/>
                <a:gd name="T5" fmla="*/ 0 h 2696"/>
                <a:gd name="T6" fmla="*/ 822 w 2539"/>
                <a:gd name="T7" fmla="*/ 1068 h 2696"/>
                <a:gd name="T8" fmla="*/ 1718 w 2539"/>
                <a:gd name="T9" fmla="*/ 1068 h 2696"/>
                <a:gd name="T10" fmla="*/ 1718 w 2539"/>
                <a:gd name="T11" fmla="*/ 0 h 2696"/>
                <a:gd name="T12" fmla="*/ 2539 w 2539"/>
                <a:gd name="T13" fmla="*/ 0 h 2696"/>
                <a:gd name="T14" fmla="*/ 2539 w 2539"/>
                <a:gd name="T15" fmla="*/ 2696 h 2696"/>
                <a:gd name="T16" fmla="*/ 1718 w 2539"/>
                <a:gd name="T17" fmla="*/ 2696 h 2696"/>
                <a:gd name="T18" fmla="*/ 1718 w 2539"/>
                <a:gd name="T19" fmla="*/ 1628 h 2696"/>
                <a:gd name="T20" fmla="*/ 822 w 2539"/>
                <a:gd name="T21" fmla="*/ 1628 h 2696"/>
                <a:gd name="T22" fmla="*/ 822 w 2539"/>
                <a:gd name="T23" fmla="*/ 2696 h 2696"/>
                <a:gd name="T24" fmla="*/ 0 w 2539"/>
                <a:gd name="T25" fmla="*/ 2696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9" h="2696">
                  <a:moveTo>
                    <a:pt x="0" y="2696"/>
                  </a:moveTo>
                  <a:lnTo>
                    <a:pt x="0" y="0"/>
                  </a:lnTo>
                  <a:lnTo>
                    <a:pt x="822" y="0"/>
                  </a:lnTo>
                  <a:lnTo>
                    <a:pt x="822" y="1068"/>
                  </a:lnTo>
                  <a:lnTo>
                    <a:pt x="1718" y="1068"/>
                  </a:lnTo>
                  <a:lnTo>
                    <a:pt x="1718" y="0"/>
                  </a:lnTo>
                  <a:lnTo>
                    <a:pt x="2539" y="0"/>
                  </a:lnTo>
                  <a:lnTo>
                    <a:pt x="2539" y="2696"/>
                  </a:lnTo>
                  <a:lnTo>
                    <a:pt x="1718" y="2696"/>
                  </a:lnTo>
                  <a:lnTo>
                    <a:pt x="1718" y="1628"/>
                  </a:lnTo>
                  <a:lnTo>
                    <a:pt x="822" y="1628"/>
                  </a:lnTo>
                  <a:lnTo>
                    <a:pt x="822" y="2696"/>
                  </a:lnTo>
                  <a:lnTo>
                    <a:pt x="0" y="26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7610" y="5772"/>
              <a:ext cx="1345" cy="1403"/>
            </a:xfrm>
            <a:custGeom>
              <a:avLst/>
              <a:gdLst>
                <a:gd name="T0" fmla="*/ 1537 w 2804"/>
                <a:gd name="T1" fmla="*/ 1302 h 2921"/>
                <a:gd name="T2" fmla="*/ 1537 w 2804"/>
                <a:gd name="T3" fmla="*/ 1738 h 2921"/>
                <a:gd name="T4" fmla="*/ 2035 w 2804"/>
                <a:gd name="T5" fmla="*/ 1738 h 2921"/>
                <a:gd name="T6" fmla="*/ 2035 w 2804"/>
                <a:gd name="T7" fmla="*/ 2337 h 2921"/>
                <a:gd name="T8" fmla="*/ 1635 w 2804"/>
                <a:gd name="T9" fmla="*/ 2383 h 2921"/>
                <a:gd name="T10" fmla="*/ 808 w 2804"/>
                <a:gd name="T11" fmla="*/ 1475 h 2921"/>
                <a:gd name="T12" fmla="*/ 1500 w 2804"/>
                <a:gd name="T13" fmla="*/ 567 h 2921"/>
                <a:gd name="T14" fmla="*/ 2069 w 2804"/>
                <a:gd name="T15" fmla="*/ 937 h 2921"/>
                <a:gd name="T16" fmla="*/ 2762 w 2804"/>
                <a:gd name="T17" fmla="*/ 561 h 2921"/>
                <a:gd name="T18" fmla="*/ 1393 w 2804"/>
                <a:gd name="T19" fmla="*/ 29 h 2921"/>
                <a:gd name="T20" fmla="*/ 0 w 2804"/>
                <a:gd name="T21" fmla="*/ 1475 h 2921"/>
                <a:gd name="T22" fmla="*/ 1393 w 2804"/>
                <a:gd name="T23" fmla="*/ 2921 h 2921"/>
                <a:gd name="T24" fmla="*/ 2804 w 2804"/>
                <a:gd name="T25" fmla="*/ 2771 h 2921"/>
                <a:gd name="T26" fmla="*/ 2804 w 2804"/>
                <a:gd name="T27" fmla="*/ 1302 h 2921"/>
                <a:gd name="T28" fmla="*/ 1537 w 2804"/>
                <a:gd name="T29" fmla="*/ 1302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4" h="2921">
                  <a:moveTo>
                    <a:pt x="1537" y="1302"/>
                  </a:moveTo>
                  <a:lnTo>
                    <a:pt x="1537" y="1738"/>
                  </a:lnTo>
                  <a:lnTo>
                    <a:pt x="2035" y="1738"/>
                  </a:lnTo>
                  <a:lnTo>
                    <a:pt x="2035" y="2337"/>
                  </a:lnTo>
                  <a:cubicBezTo>
                    <a:pt x="1920" y="2360"/>
                    <a:pt x="1777" y="2383"/>
                    <a:pt x="1635" y="2383"/>
                  </a:cubicBezTo>
                  <a:cubicBezTo>
                    <a:pt x="1081" y="2383"/>
                    <a:pt x="808" y="2021"/>
                    <a:pt x="808" y="1475"/>
                  </a:cubicBezTo>
                  <a:cubicBezTo>
                    <a:pt x="808" y="952"/>
                    <a:pt x="1026" y="567"/>
                    <a:pt x="1500" y="567"/>
                  </a:cubicBezTo>
                  <a:cubicBezTo>
                    <a:pt x="1729" y="567"/>
                    <a:pt x="1930" y="759"/>
                    <a:pt x="2069" y="937"/>
                  </a:cubicBezTo>
                  <a:lnTo>
                    <a:pt x="2762" y="561"/>
                  </a:lnTo>
                  <a:cubicBezTo>
                    <a:pt x="2593" y="348"/>
                    <a:pt x="2222" y="0"/>
                    <a:pt x="1393" y="29"/>
                  </a:cubicBezTo>
                  <a:cubicBezTo>
                    <a:pt x="527" y="60"/>
                    <a:pt x="0" y="606"/>
                    <a:pt x="0" y="1475"/>
                  </a:cubicBezTo>
                  <a:cubicBezTo>
                    <a:pt x="0" y="2344"/>
                    <a:pt x="527" y="2894"/>
                    <a:pt x="1393" y="2921"/>
                  </a:cubicBezTo>
                  <a:cubicBezTo>
                    <a:pt x="2062" y="2921"/>
                    <a:pt x="2181" y="2864"/>
                    <a:pt x="2804" y="2771"/>
                  </a:cubicBezTo>
                  <a:lnTo>
                    <a:pt x="2804" y="1302"/>
                  </a:lnTo>
                  <a:lnTo>
                    <a:pt x="1537" y="13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10955" y="5825"/>
              <a:ext cx="1154" cy="1380"/>
            </a:xfrm>
            <a:custGeom>
              <a:avLst/>
              <a:gdLst>
                <a:gd name="T0" fmla="*/ 1964 w 2403"/>
                <a:gd name="T1" fmla="*/ 1486 h 2875"/>
                <a:gd name="T2" fmla="*/ 1834 w 2403"/>
                <a:gd name="T3" fmla="*/ 1314 h 2875"/>
                <a:gd name="T4" fmla="*/ 1704 w 2403"/>
                <a:gd name="T5" fmla="*/ 1215 h 2875"/>
                <a:gd name="T6" fmla="*/ 1737 w 2403"/>
                <a:gd name="T7" fmla="*/ 1459 h 2875"/>
                <a:gd name="T8" fmla="*/ 1918 w 2403"/>
                <a:gd name="T9" fmla="*/ 1674 h 2875"/>
                <a:gd name="T10" fmla="*/ 1854 w 2403"/>
                <a:gd name="T11" fmla="*/ 1921 h 2875"/>
                <a:gd name="T12" fmla="*/ 1812 w 2403"/>
                <a:gd name="T13" fmla="*/ 1984 h 2875"/>
                <a:gd name="T14" fmla="*/ 1775 w 2403"/>
                <a:gd name="T15" fmla="*/ 1936 h 2875"/>
                <a:gd name="T16" fmla="*/ 1841 w 2403"/>
                <a:gd name="T17" fmla="*/ 1741 h 2875"/>
                <a:gd name="T18" fmla="*/ 1645 w 2403"/>
                <a:gd name="T19" fmla="*/ 1566 h 2875"/>
                <a:gd name="T20" fmla="*/ 1698 w 2403"/>
                <a:gd name="T21" fmla="*/ 1709 h 2875"/>
                <a:gd name="T22" fmla="*/ 1645 w 2403"/>
                <a:gd name="T23" fmla="*/ 1933 h 2875"/>
                <a:gd name="T24" fmla="*/ 1597 w 2403"/>
                <a:gd name="T25" fmla="*/ 1984 h 2875"/>
                <a:gd name="T26" fmla="*/ 1558 w 2403"/>
                <a:gd name="T27" fmla="*/ 1938 h 2875"/>
                <a:gd name="T28" fmla="*/ 1605 w 2403"/>
                <a:gd name="T29" fmla="*/ 1874 h 2875"/>
                <a:gd name="T30" fmla="*/ 1592 w 2403"/>
                <a:gd name="T31" fmla="*/ 1669 h 2875"/>
                <a:gd name="T32" fmla="*/ 1192 w 2403"/>
                <a:gd name="T33" fmla="*/ 1451 h 2875"/>
                <a:gd name="T34" fmla="*/ 804 w 2403"/>
                <a:gd name="T35" fmla="*/ 1368 h 2875"/>
                <a:gd name="T36" fmla="*/ 592 w 2403"/>
                <a:gd name="T37" fmla="*/ 1319 h 2875"/>
                <a:gd name="T38" fmla="*/ 507 w 2403"/>
                <a:gd name="T39" fmla="*/ 1383 h 2875"/>
                <a:gd name="T40" fmla="*/ 440 w 2403"/>
                <a:gd name="T41" fmla="*/ 1479 h 2875"/>
                <a:gd name="T42" fmla="*/ 366 w 2403"/>
                <a:gd name="T43" fmla="*/ 1558 h 2875"/>
                <a:gd name="T44" fmla="*/ 356 w 2403"/>
                <a:gd name="T45" fmla="*/ 1488 h 2875"/>
                <a:gd name="T46" fmla="*/ 413 w 2403"/>
                <a:gd name="T47" fmla="*/ 1385 h 2875"/>
                <a:gd name="T48" fmla="*/ 610 w 2403"/>
                <a:gd name="T49" fmla="*/ 1258 h 2875"/>
                <a:gd name="T50" fmla="*/ 627 w 2403"/>
                <a:gd name="T51" fmla="*/ 1176 h 2875"/>
                <a:gd name="T52" fmla="*/ 436 w 2403"/>
                <a:gd name="T53" fmla="*/ 1192 h 2875"/>
                <a:gd name="T54" fmla="*/ 411 w 2403"/>
                <a:gd name="T55" fmla="*/ 1240 h 2875"/>
                <a:gd name="T56" fmla="*/ 417 w 2403"/>
                <a:gd name="T57" fmla="*/ 1283 h 2875"/>
                <a:gd name="T58" fmla="*/ 361 w 2403"/>
                <a:gd name="T59" fmla="*/ 1352 h 2875"/>
                <a:gd name="T60" fmla="*/ 335 w 2403"/>
                <a:gd name="T61" fmla="*/ 1295 h 2875"/>
                <a:gd name="T62" fmla="*/ 362 w 2403"/>
                <a:gd name="T63" fmla="*/ 1194 h 2875"/>
                <a:gd name="T64" fmla="*/ 407 w 2403"/>
                <a:gd name="T65" fmla="*/ 1134 h 2875"/>
                <a:gd name="T66" fmla="*/ 463 w 2403"/>
                <a:gd name="T67" fmla="*/ 1027 h 2875"/>
                <a:gd name="T68" fmla="*/ 644 w 2403"/>
                <a:gd name="T69" fmla="*/ 1063 h 2875"/>
                <a:gd name="T70" fmla="*/ 719 w 2403"/>
                <a:gd name="T71" fmla="*/ 1021 h 2875"/>
                <a:gd name="T72" fmla="*/ 878 w 2403"/>
                <a:gd name="T73" fmla="*/ 729 h 2875"/>
                <a:gd name="T74" fmla="*/ 804 w 2403"/>
                <a:gd name="T75" fmla="*/ 680 h 2875"/>
                <a:gd name="T76" fmla="*/ 718 w 2403"/>
                <a:gd name="T77" fmla="*/ 731 h 2875"/>
                <a:gd name="T78" fmla="*/ 653 w 2403"/>
                <a:gd name="T79" fmla="*/ 716 h 2875"/>
                <a:gd name="T80" fmla="*/ 606 w 2403"/>
                <a:gd name="T81" fmla="*/ 643 h 2875"/>
                <a:gd name="T82" fmla="*/ 658 w 2403"/>
                <a:gd name="T83" fmla="*/ 580 h 2875"/>
                <a:gd name="T84" fmla="*/ 803 w 2403"/>
                <a:gd name="T85" fmla="*/ 468 h 2875"/>
                <a:gd name="T86" fmla="*/ 916 w 2403"/>
                <a:gd name="T87" fmla="*/ 430 h 2875"/>
                <a:gd name="T88" fmla="*/ 968 w 2403"/>
                <a:gd name="T89" fmla="*/ 380 h 2875"/>
                <a:gd name="T90" fmla="*/ 953 w 2403"/>
                <a:gd name="T91" fmla="*/ 449 h 2875"/>
                <a:gd name="T92" fmla="*/ 1103 w 2403"/>
                <a:gd name="T93" fmla="*/ 654 h 2875"/>
                <a:gd name="T94" fmla="*/ 1136 w 2403"/>
                <a:gd name="T95" fmla="*/ 801 h 2875"/>
                <a:gd name="T96" fmla="*/ 1166 w 2403"/>
                <a:gd name="T97" fmla="*/ 927 h 2875"/>
                <a:gd name="T98" fmla="*/ 1634 w 2403"/>
                <a:gd name="T99" fmla="*/ 1114 h 2875"/>
                <a:gd name="T100" fmla="*/ 2007 w 2403"/>
                <a:gd name="T101" fmla="*/ 1192 h 2875"/>
                <a:gd name="T102" fmla="*/ 1997 w 2403"/>
                <a:gd name="T103" fmla="*/ 1473 h 2875"/>
                <a:gd name="T104" fmla="*/ 770 w 2403"/>
                <a:gd name="T105" fmla="*/ 2585 h 2875"/>
                <a:gd name="T106" fmla="*/ 2403 w 2403"/>
                <a:gd name="T107" fmla="*/ 1440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03" h="2875">
                  <a:moveTo>
                    <a:pt x="1997" y="1473"/>
                  </a:moveTo>
                  <a:cubicBezTo>
                    <a:pt x="1990" y="1475"/>
                    <a:pt x="1965" y="1478"/>
                    <a:pt x="1944" y="1464"/>
                  </a:cubicBezTo>
                  <a:cubicBezTo>
                    <a:pt x="1948" y="1474"/>
                    <a:pt x="1964" y="1486"/>
                    <a:pt x="1964" y="1486"/>
                  </a:cubicBezTo>
                  <a:cubicBezTo>
                    <a:pt x="1948" y="1489"/>
                    <a:pt x="1918" y="1491"/>
                    <a:pt x="1880" y="1466"/>
                  </a:cubicBezTo>
                  <a:lnTo>
                    <a:pt x="1880" y="1466"/>
                  </a:lnTo>
                  <a:cubicBezTo>
                    <a:pt x="1829" y="1431"/>
                    <a:pt x="1808" y="1375"/>
                    <a:pt x="1834" y="1314"/>
                  </a:cubicBezTo>
                  <a:cubicBezTo>
                    <a:pt x="1903" y="1150"/>
                    <a:pt x="1793" y="1116"/>
                    <a:pt x="1757" y="1131"/>
                  </a:cubicBezTo>
                  <a:cubicBezTo>
                    <a:pt x="1734" y="1141"/>
                    <a:pt x="1710" y="1152"/>
                    <a:pt x="1669" y="1154"/>
                  </a:cubicBezTo>
                  <a:cubicBezTo>
                    <a:pt x="1685" y="1176"/>
                    <a:pt x="1697" y="1198"/>
                    <a:pt x="1704" y="1215"/>
                  </a:cubicBezTo>
                  <a:cubicBezTo>
                    <a:pt x="1716" y="1243"/>
                    <a:pt x="1720" y="1264"/>
                    <a:pt x="1721" y="1284"/>
                  </a:cubicBezTo>
                  <a:cubicBezTo>
                    <a:pt x="1721" y="1284"/>
                    <a:pt x="1721" y="1285"/>
                    <a:pt x="1721" y="1285"/>
                  </a:cubicBezTo>
                  <a:cubicBezTo>
                    <a:pt x="1726" y="1349"/>
                    <a:pt x="1728" y="1428"/>
                    <a:pt x="1737" y="1459"/>
                  </a:cubicBezTo>
                  <a:cubicBezTo>
                    <a:pt x="1746" y="1490"/>
                    <a:pt x="1756" y="1515"/>
                    <a:pt x="1776" y="1531"/>
                  </a:cubicBezTo>
                  <a:cubicBezTo>
                    <a:pt x="1809" y="1557"/>
                    <a:pt x="1852" y="1583"/>
                    <a:pt x="1886" y="1614"/>
                  </a:cubicBezTo>
                  <a:cubicBezTo>
                    <a:pt x="1906" y="1632"/>
                    <a:pt x="1926" y="1654"/>
                    <a:pt x="1918" y="1674"/>
                  </a:cubicBezTo>
                  <a:cubicBezTo>
                    <a:pt x="1906" y="1705"/>
                    <a:pt x="1888" y="1818"/>
                    <a:pt x="1884" y="1869"/>
                  </a:cubicBezTo>
                  <a:cubicBezTo>
                    <a:pt x="1882" y="1885"/>
                    <a:pt x="1885" y="1912"/>
                    <a:pt x="1870" y="1915"/>
                  </a:cubicBezTo>
                  <a:cubicBezTo>
                    <a:pt x="1865" y="1916"/>
                    <a:pt x="1858" y="1919"/>
                    <a:pt x="1854" y="1921"/>
                  </a:cubicBezTo>
                  <a:cubicBezTo>
                    <a:pt x="1856" y="1927"/>
                    <a:pt x="1855" y="1934"/>
                    <a:pt x="1850" y="1939"/>
                  </a:cubicBezTo>
                  <a:cubicBezTo>
                    <a:pt x="1854" y="1948"/>
                    <a:pt x="1853" y="1957"/>
                    <a:pt x="1836" y="1976"/>
                  </a:cubicBezTo>
                  <a:cubicBezTo>
                    <a:pt x="1830" y="1983"/>
                    <a:pt x="1821" y="1984"/>
                    <a:pt x="1812" y="1984"/>
                  </a:cubicBezTo>
                  <a:lnTo>
                    <a:pt x="1769" y="1984"/>
                  </a:lnTo>
                  <a:cubicBezTo>
                    <a:pt x="1762" y="1984"/>
                    <a:pt x="1760" y="1981"/>
                    <a:pt x="1760" y="1975"/>
                  </a:cubicBezTo>
                  <a:cubicBezTo>
                    <a:pt x="1760" y="1969"/>
                    <a:pt x="1771" y="1944"/>
                    <a:pt x="1775" y="1936"/>
                  </a:cubicBezTo>
                  <a:cubicBezTo>
                    <a:pt x="1776" y="1918"/>
                    <a:pt x="1792" y="1908"/>
                    <a:pt x="1806" y="1900"/>
                  </a:cubicBezTo>
                  <a:cubicBezTo>
                    <a:pt x="1813" y="1887"/>
                    <a:pt x="1818" y="1881"/>
                    <a:pt x="1828" y="1836"/>
                  </a:cubicBezTo>
                  <a:cubicBezTo>
                    <a:pt x="1830" y="1825"/>
                    <a:pt x="1839" y="1750"/>
                    <a:pt x="1841" y="1741"/>
                  </a:cubicBezTo>
                  <a:cubicBezTo>
                    <a:pt x="1846" y="1719"/>
                    <a:pt x="1828" y="1698"/>
                    <a:pt x="1818" y="1689"/>
                  </a:cubicBezTo>
                  <a:cubicBezTo>
                    <a:pt x="1811" y="1683"/>
                    <a:pt x="1780" y="1656"/>
                    <a:pt x="1757" y="1642"/>
                  </a:cubicBezTo>
                  <a:cubicBezTo>
                    <a:pt x="1729" y="1626"/>
                    <a:pt x="1686" y="1590"/>
                    <a:pt x="1645" y="1566"/>
                  </a:cubicBezTo>
                  <a:cubicBezTo>
                    <a:pt x="1656" y="1579"/>
                    <a:pt x="1666" y="1591"/>
                    <a:pt x="1675" y="1601"/>
                  </a:cubicBezTo>
                  <a:cubicBezTo>
                    <a:pt x="1704" y="1635"/>
                    <a:pt x="1722" y="1646"/>
                    <a:pt x="1715" y="1669"/>
                  </a:cubicBezTo>
                  <a:cubicBezTo>
                    <a:pt x="1714" y="1673"/>
                    <a:pt x="1701" y="1696"/>
                    <a:pt x="1698" y="1709"/>
                  </a:cubicBezTo>
                  <a:cubicBezTo>
                    <a:pt x="1689" y="1744"/>
                    <a:pt x="1671" y="1854"/>
                    <a:pt x="1669" y="1883"/>
                  </a:cubicBezTo>
                  <a:cubicBezTo>
                    <a:pt x="1668" y="1888"/>
                    <a:pt x="1669" y="1902"/>
                    <a:pt x="1666" y="1915"/>
                  </a:cubicBezTo>
                  <a:cubicBezTo>
                    <a:pt x="1663" y="1926"/>
                    <a:pt x="1653" y="1930"/>
                    <a:pt x="1645" y="1933"/>
                  </a:cubicBezTo>
                  <a:cubicBezTo>
                    <a:pt x="1645" y="1937"/>
                    <a:pt x="1642" y="1942"/>
                    <a:pt x="1637" y="1944"/>
                  </a:cubicBezTo>
                  <a:cubicBezTo>
                    <a:pt x="1641" y="1951"/>
                    <a:pt x="1631" y="1965"/>
                    <a:pt x="1622" y="1975"/>
                  </a:cubicBezTo>
                  <a:cubicBezTo>
                    <a:pt x="1615" y="1983"/>
                    <a:pt x="1604" y="1984"/>
                    <a:pt x="1597" y="1984"/>
                  </a:cubicBezTo>
                  <a:lnTo>
                    <a:pt x="1550" y="1984"/>
                  </a:lnTo>
                  <a:cubicBezTo>
                    <a:pt x="1544" y="1984"/>
                    <a:pt x="1543" y="1982"/>
                    <a:pt x="1543" y="1975"/>
                  </a:cubicBezTo>
                  <a:cubicBezTo>
                    <a:pt x="1543" y="1970"/>
                    <a:pt x="1554" y="1946"/>
                    <a:pt x="1558" y="1938"/>
                  </a:cubicBezTo>
                  <a:cubicBezTo>
                    <a:pt x="1557" y="1933"/>
                    <a:pt x="1557" y="1927"/>
                    <a:pt x="1559" y="1925"/>
                  </a:cubicBezTo>
                  <a:cubicBezTo>
                    <a:pt x="1574" y="1905"/>
                    <a:pt x="1590" y="1900"/>
                    <a:pt x="1601" y="1898"/>
                  </a:cubicBezTo>
                  <a:cubicBezTo>
                    <a:pt x="1603" y="1886"/>
                    <a:pt x="1604" y="1878"/>
                    <a:pt x="1605" y="1874"/>
                  </a:cubicBezTo>
                  <a:cubicBezTo>
                    <a:pt x="1608" y="1866"/>
                    <a:pt x="1613" y="1858"/>
                    <a:pt x="1617" y="1837"/>
                  </a:cubicBezTo>
                  <a:cubicBezTo>
                    <a:pt x="1619" y="1827"/>
                    <a:pt x="1625" y="1791"/>
                    <a:pt x="1629" y="1758"/>
                  </a:cubicBezTo>
                  <a:cubicBezTo>
                    <a:pt x="1635" y="1708"/>
                    <a:pt x="1608" y="1686"/>
                    <a:pt x="1592" y="1669"/>
                  </a:cubicBezTo>
                  <a:cubicBezTo>
                    <a:pt x="1575" y="1650"/>
                    <a:pt x="1550" y="1620"/>
                    <a:pt x="1538" y="1605"/>
                  </a:cubicBezTo>
                  <a:cubicBezTo>
                    <a:pt x="1499" y="1555"/>
                    <a:pt x="1476" y="1552"/>
                    <a:pt x="1406" y="1455"/>
                  </a:cubicBezTo>
                  <a:cubicBezTo>
                    <a:pt x="1361" y="1442"/>
                    <a:pt x="1313" y="1469"/>
                    <a:pt x="1192" y="1451"/>
                  </a:cubicBezTo>
                  <a:cubicBezTo>
                    <a:pt x="1096" y="1437"/>
                    <a:pt x="979" y="1394"/>
                    <a:pt x="887" y="1342"/>
                  </a:cubicBezTo>
                  <a:cubicBezTo>
                    <a:pt x="883" y="1347"/>
                    <a:pt x="878" y="1352"/>
                    <a:pt x="874" y="1356"/>
                  </a:cubicBezTo>
                  <a:cubicBezTo>
                    <a:pt x="840" y="1387"/>
                    <a:pt x="824" y="1380"/>
                    <a:pt x="804" y="1368"/>
                  </a:cubicBezTo>
                  <a:cubicBezTo>
                    <a:pt x="784" y="1356"/>
                    <a:pt x="754" y="1357"/>
                    <a:pt x="718" y="1351"/>
                  </a:cubicBezTo>
                  <a:cubicBezTo>
                    <a:pt x="682" y="1346"/>
                    <a:pt x="642" y="1326"/>
                    <a:pt x="621" y="1320"/>
                  </a:cubicBezTo>
                  <a:cubicBezTo>
                    <a:pt x="608" y="1317"/>
                    <a:pt x="600" y="1317"/>
                    <a:pt x="592" y="1319"/>
                  </a:cubicBezTo>
                  <a:cubicBezTo>
                    <a:pt x="589" y="1326"/>
                    <a:pt x="584" y="1332"/>
                    <a:pt x="577" y="1336"/>
                  </a:cubicBezTo>
                  <a:cubicBezTo>
                    <a:pt x="571" y="1339"/>
                    <a:pt x="554" y="1338"/>
                    <a:pt x="553" y="1339"/>
                  </a:cubicBezTo>
                  <a:cubicBezTo>
                    <a:pt x="547" y="1343"/>
                    <a:pt x="518" y="1370"/>
                    <a:pt x="507" y="1383"/>
                  </a:cubicBezTo>
                  <a:cubicBezTo>
                    <a:pt x="503" y="1388"/>
                    <a:pt x="474" y="1436"/>
                    <a:pt x="467" y="1443"/>
                  </a:cubicBezTo>
                  <a:cubicBezTo>
                    <a:pt x="466" y="1445"/>
                    <a:pt x="456" y="1452"/>
                    <a:pt x="440" y="1454"/>
                  </a:cubicBezTo>
                  <a:cubicBezTo>
                    <a:pt x="440" y="1454"/>
                    <a:pt x="442" y="1471"/>
                    <a:pt x="440" y="1479"/>
                  </a:cubicBezTo>
                  <a:cubicBezTo>
                    <a:pt x="439" y="1486"/>
                    <a:pt x="436" y="1493"/>
                    <a:pt x="429" y="1500"/>
                  </a:cubicBezTo>
                  <a:cubicBezTo>
                    <a:pt x="429" y="1500"/>
                    <a:pt x="431" y="1523"/>
                    <a:pt x="424" y="1531"/>
                  </a:cubicBezTo>
                  <a:cubicBezTo>
                    <a:pt x="407" y="1551"/>
                    <a:pt x="377" y="1557"/>
                    <a:pt x="366" y="1558"/>
                  </a:cubicBezTo>
                  <a:cubicBezTo>
                    <a:pt x="357" y="1558"/>
                    <a:pt x="357" y="1549"/>
                    <a:pt x="356" y="1544"/>
                  </a:cubicBezTo>
                  <a:cubicBezTo>
                    <a:pt x="356" y="1543"/>
                    <a:pt x="355" y="1515"/>
                    <a:pt x="356" y="1508"/>
                  </a:cubicBezTo>
                  <a:cubicBezTo>
                    <a:pt x="353" y="1503"/>
                    <a:pt x="352" y="1501"/>
                    <a:pt x="356" y="1488"/>
                  </a:cubicBezTo>
                  <a:cubicBezTo>
                    <a:pt x="362" y="1467"/>
                    <a:pt x="368" y="1453"/>
                    <a:pt x="386" y="1446"/>
                  </a:cubicBezTo>
                  <a:cubicBezTo>
                    <a:pt x="392" y="1434"/>
                    <a:pt x="398" y="1402"/>
                    <a:pt x="398" y="1402"/>
                  </a:cubicBezTo>
                  <a:cubicBezTo>
                    <a:pt x="398" y="1402"/>
                    <a:pt x="401" y="1391"/>
                    <a:pt x="413" y="1385"/>
                  </a:cubicBezTo>
                  <a:cubicBezTo>
                    <a:pt x="422" y="1379"/>
                    <a:pt x="463" y="1343"/>
                    <a:pt x="472" y="1331"/>
                  </a:cubicBezTo>
                  <a:cubicBezTo>
                    <a:pt x="496" y="1300"/>
                    <a:pt x="531" y="1267"/>
                    <a:pt x="559" y="1263"/>
                  </a:cubicBezTo>
                  <a:cubicBezTo>
                    <a:pt x="578" y="1261"/>
                    <a:pt x="588" y="1262"/>
                    <a:pt x="610" y="1258"/>
                  </a:cubicBezTo>
                  <a:cubicBezTo>
                    <a:pt x="622" y="1256"/>
                    <a:pt x="655" y="1245"/>
                    <a:pt x="696" y="1235"/>
                  </a:cubicBezTo>
                  <a:cubicBezTo>
                    <a:pt x="678" y="1209"/>
                    <a:pt x="674" y="1198"/>
                    <a:pt x="666" y="1193"/>
                  </a:cubicBezTo>
                  <a:cubicBezTo>
                    <a:pt x="657" y="1188"/>
                    <a:pt x="635" y="1182"/>
                    <a:pt x="627" y="1176"/>
                  </a:cubicBezTo>
                  <a:cubicBezTo>
                    <a:pt x="619" y="1171"/>
                    <a:pt x="554" y="1121"/>
                    <a:pt x="543" y="1109"/>
                  </a:cubicBezTo>
                  <a:cubicBezTo>
                    <a:pt x="538" y="1103"/>
                    <a:pt x="520" y="1098"/>
                    <a:pt x="503" y="1092"/>
                  </a:cubicBezTo>
                  <a:cubicBezTo>
                    <a:pt x="479" y="1117"/>
                    <a:pt x="440" y="1182"/>
                    <a:pt x="436" y="1192"/>
                  </a:cubicBezTo>
                  <a:cubicBezTo>
                    <a:pt x="434" y="1196"/>
                    <a:pt x="433" y="1202"/>
                    <a:pt x="432" y="1208"/>
                  </a:cubicBezTo>
                  <a:cubicBezTo>
                    <a:pt x="430" y="1217"/>
                    <a:pt x="428" y="1227"/>
                    <a:pt x="422" y="1232"/>
                  </a:cubicBezTo>
                  <a:cubicBezTo>
                    <a:pt x="419" y="1235"/>
                    <a:pt x="415" y="1237"/>
                    <a:pt x="411" y="1240"/>
                  </a:cubicBezTo>
                  <a:cubicBezTo>
                    <a:pt x="405" y="1244"/>
                    <a:pt x="400" y="1248"/>
                    <a:pt x="396" y="1252"/>
                  </a:cubicBezTo>
                  <a:cubicBezTo>
                    <a:pt x="402" y="1264"/>
                    <a:pt x="409" y="1268"/>
                    <a:pt x="414" y="1271"/>
                  </a:cubicBezTo>
                  <a:cubicBezTo>
                    <a:pt x="417" y="1274"/>
                    <a:pt x="419" y="1279"/>
                    <a:pt x="417" y="1283"/>
                  </a:cubicBezTo>
                  <a:cubicBezTo>
                    <a:pt x="420" y="1290"/>
                    <a:pt x="424" y="1306"/>
                    <a:pt x="412" y="1319"/>
                  </a:cubicBezTo>
                  <a:cubicBezTo>
                    <a:pt x="398" y="1333"/>
                    <a:pt x="367" y="1350"/>
                    <a:pt x="361" y="1352"/>
                  </a:cubicBezTo>
                  <a:lnTo>
                    <a:pt x="361" y="1352"/>
                  </a:lnTo>
                  <a:cubicBezTo>
                    <a:pt x="352" y="1354"/>
                    <a:pt x="350" y="1346"/>
                    <a:pt x="348" y="1340"/>
                  </a:cubicBezTo>
                  <a:cubicBezTo>
                    <a:pt x="346" y="1335"/>
                    <a:pt x="341" y="1312"/>
                    <a:pt x="340" y="1305"/>
                  </a:cubicBezTo>
                  <a:cubicBezTo>
                    <a:pt x="339" y="1305"/>
                    <a:pt x="335" y="1300"/>
                    <a:pt x="335" y="1295"/>
                  </a:cubicBezTo>
                  <a:cubicBezTo>
                    <a:pt x="335" y="1280"/>
                    <a:pt x="350" y="1251"/>
                    <a:pt x="354" y="1242"/>
                  </a:cubicBezTo>
                  <a:cubicBezTo>
                    <a:pt x="358" y="1233"/>
                    <a:pt x="357" y="1223"/>
                    <a:pt x="358" y="1215"/>
                  </a:cubicBezTo>
                  <a:cubicBezTo>
                    <a:pt x="358" y="1206"/>
                    <a:pt x="359" y="1199"/>
                    <a:pt x="362" y="1194"/>
                  </a:cubicBezTo>
                  <a:cubicBezTo>
                    <a:pt x="365" y="1188"/>
                    <a:pt x="371" y="1185"/>
                    <a:pt x="375" y="1182"/>
                  </a:cubicBezTo>
                  <a:cubicBezTo>
                    <a:pt x="378" y="1180"/>
                    <a:pt x="380" y="1178"/>
                    <a:pt x="381" y="1177"/>
                  </a:cubicBezTo>
                  <a:cubicBezTo>
                    <a:pt x="383" y="1175"/>
                    <a:pt x="396" y="1153"/>
                    <a:pt x="407" y="1134"/>
                  </a:cubicBezTo>
                  <a:cubicBezTo>
                    <a:pt x="422" y="1110"/>
                    <a:pt x="437" y="1084"/>
                    <a:pt x="441" y="1080"/>
                  </a:cubicBezTo>
                  <a:cubicBezTo>
                    <a:pt x="442" y="1078"/>
                    <a:pt x="444" y="1071"/>
                    <a:pt x="446" y="1065"/>
                  </a:cubicBezTo>
                  <a:cubicBezTo>
                    <a:pt x="449" y="1051"/>
                    <a:pt x="453" y="1035"/>
                    <a:pt x="463" y="1027"/>
                  </a:cubicBezTo>
                  <a:cubicBezTo>
                    <a:pt x="465" y="1026"/>
                    <a:pt x="480" y="1012"/>
                    <a:pt x="499" y="1017"/>
                  </a:cubicBezTo>
                  <a:cubicBezTo>
                    <a:pt x="522" y="1023"/>
                    <a:pt x="528" y="1034"/>
                    <a:pt x="541" y="1037"/>
                  </a:cubicBezTo>
                  <a:cubicBezTo>
                    <a:pt x="553" y="1040"/>
                    <a:pt x="586" y="1043"/>
                    <a:pt x="644" y="1063"/>
                  </a:cubicBezTo>
                  <a:cubicBezTo>
                    <a:pt x="670" y="1072"/>
                    <a:pt x="689" y="1076"/>
                    <a:pt x="702" y="1078"/>
                  </a:cubicBezTo>
                  <a:cubicBezTo>
                    <a:pt x="702" y="1073"/>
                    <a:pt x="701" y="1069"/>
                    <a:pt x="701" y="1067"/>
                  </a:cubicBezTo>
                  <a:cubicBezTo>
                    <a:pt x="701" y="1052"/>
                    <a:pt x="717" y="1029"/>
                    <a:pt x="719" y="1021"/>
                  </a:cubicBezTo>
                  <a:cubicBezTo>
                    <a:pt x="722" y="1012"/>
                    <a:pt x="735" y="972"/>
                    <a:pt x="744" y="961"/>
                  </a:cubicBezTo>
                  <a:cubicBezTo>
                    <a:pt x="761" y="934"/>
                    <a:pt x="809" y="875"/>
                    <a:pt x="848" y="831"/>
                  </a:cubicBezTo>
                  <a:cubicBezTo>
                    <a:pt x="860" y="818"/>
                    <a:pt x="874" y="752"/>
                    <a:pt x="878" y="729"/>
                  </a:cubicBezTo>
                  <a:cubicBezTo>
                    <a:pt x="883" y="695"/>
                    <a:pt x="871" y="686"/>
                    <a:pt x="869" y="681"/>
                  </a:cubicBezTo>
                  <a:cubicBezTo>
                    <a:pt x="865" y="672"/>
                    <a:pt x="841" y="667"/>
                    <a:pt x="830" y="671"/>
                  </a:cubicBezTo>
                  <a:cubicBezTo>
                    <a:pt x="826" y="673"/>
                    <a:pt x="814" y="676"/>
                    <a:pt x="804" y="680"/>
                  </a:cubicBezTo>
                  <a:cubicBezTo>
                    <a:pt x="795" y="685"/>
                    <a:pt x="759" y="693"/>
                    <a:pt x="753" y="694"/>
                  </a:cubicBezTo>
                  <a:cubicBezTo>
                    <a:pt x="749" y="694"/>
                    <a:pt x="744" y="699"/>
                    <a:pt x="729" y="705"/>
                  </a:cubicBezTo>
                  <a:cubicBezTo>
                    <a:pt x="725" y="718"/>
                    <a:pt x="726" y="729"/>
                    <a:pt x="718" y="731"/>
                  </a:cubicBezTo>
                  <a:cubicBezTo>
                    <a:pt x="701" y="735"/>
                    <a:pt x="682" y="733"/>
                    <a:pt x="673" y="730"/>
                  </a:cubicBezTo>
                  <a:cubicBezTo>
                    <a:pt x="665" y="728"/>
                    <a:pt x="661" y="721"/>
                    <a:pt x="666" y="707"/>
                  </a:cubicBezTo>
                  <a:cubicBezTo>
                    <a:pt x="666" y="707"/>
                    <a:pt x="660" y="715"/>
                    <a:pt x="653" y="716"/>
                  </a:cubicBezTo>
                  <a:cubicBezTo>
                    <a:pt x="645" y="717"/>
                    <a:pt x="626" y="711"/>
                    <a:pt x="621" y="702"/>
                  </a:cubicBezTo>
                  <a:cubicBezTo>
                    <a:pt x="616" y="693"/>
                    <a:pt x="621" y="676"/>
                    <a:pt x="617" y="667"/>
                  </a:cubicBezTo>
                  <a:cubicBezTo>
                    <a:pt x="614" y="658"/>
                    <a:pt x="607" y="648"/>
                    <a:pt x="606" y="643"/>
                  </a:cubicBezTo>
                  <a:cubicBezTo>
                    <a:pt x="606" y="638"/>
                    <a:pt x="610" y="630"/>
                    <a:pt x="617" y="624"/>
                  </a:cubicBezTo>
                  <a:cubicBezTo>
                    <a:pt x="625" y="617"/>
                    <a:pt x="635" y="609"/>
                    <a:pt x="638" y="603"/>
                  </a:cubicBezTo>
                  <a:cubicBezTo>
                    <a:pt x="642" y="597"/>
                    <a:pt x="646" y="590"/>
                    <a:pt x="658" y="580"/>
                  </a:cubicBezTo>
                  <a:cubicBezTo>
                    <a:pt x="671" y="570"/>
                    <a:pt x="703" y="553"/>
                    <a:pt x="718" y="541"/>
                  </a:cubicBezTo>
                  <a:cubicBezTo>
                    <a:pt x="733" y="529"/>
                    <a:pt x="745" y="515"/>
                    <a:pt x="756" y="505"/>
                  </a:cubicBezTo>
                  <a:cubicBezTo>
                    <a:pt x="767" y="495"/>
                    <a:pt x="792" y="479"/>
                    <a:pt x="803" y="468"/>
                  </a:cubicBezTo>
                  <a:cubicBezTo>
                    <a:pt x="807" y="455"/>
                    <a:pt x="815" y="445"/>
                    <a:pt x="828" y="440"/>
                  </a:cubicBezTo>
                  <a:cubicBezTo>
                    <a:pt x="829" y="421"/>
                    <a:pt x="861" y="418"/>
                    <a:pt x="872" y="418"/>
                  </a:cubicBezTo>
                  <a:cubicBezTo>
                    <a:pt x="885" y="418"/>
                    <a:pt x="902" y="423"/>
                    <a:pt x="916" y="430"/>
                  </a:cubicBezTo>
                  <a:cubicBezTo>
                    <a:pt x="922" y="411"/>
                    <a:pt x="928" y="406"/>
                    <a:pt x="932" y="401"/>
                  </a:cubicBezTo>
                  <a:cubicBezTo>
                    <a:pt x="935" y="397"/>
                    <a:pt x="945" y="390"/>
                    <a:pt x="953" y="386"/>
                  </a:cubicBezTo>
                  <a:cubicBezTo>
                    <a:pt x="961" y="381"/>
                    <a:pt x="965" y="377"/>
                    <a:pt x="968" y="380"/>
                  </a:cubicBezTo>
                  <a:cubicBezTo>
                    <a:pt x="971" y="383"/>
                    <a:pt x="967" y="391"/>
                    <a:pt x="966" y="394"/>
                  </a:cubicBezTo>
                  <a:cubicBezTo>
                    <a:pt x="964" y="403"/>
                    <a:pt x="958" y="412"/>
                    <a:pt x="957" y="421"/>
                  </a:cubicBezTo>
                  <a:cubicBezTo>
                    <a:pt x="956" y="428"/>
                    <a:pt x="956" y="438"/>
                    <a:pt x="953" y="449"/>
                  </a:cubicBezTo>
                  <a:cubicBezTo>
                    <a:pt x="990" y="466"/>
                    <a:pt x="1042" y="493"/>
                    <a:pt x="1072" y="574"/>
                  </a:cubicBezTo>
                  <a:cubicBezTo>
                    <a:pt x="1079" y="593"/>
                    <a:pt x="1093" y="623"/>
                    <a:pt x="1133" y="662"/>
                  </a:cubicBezTo>
                  <a:cubicBezTo>
                    <a:pt x="1122" y="660"/>
                    <a:pt x="1112" y="657"/>
                    <a:pt x="1103" y="654"/>
                  </a:cubicBezTo>
                  <a:cubicBezTo>
                    <a:pt x="1111" y="673"/>
                    <a:pt x="1118" y="697"/>
                    <a:pt x="1122" y="723"/>
                  </a:cubicBezTo>
                  <a:cubicBezTo>
                    <a:pt x="1127" y="759"/>
                    <a:pt x="1145" y="787"/>
                    <a:pt x="1161" y="808"/>
                  </a:cubicBezTo>
                  <a:cubicBezTo>
                    <a:pt x="1152" y="807"/>
                    <a:pt x="1144" y="804"/>
                    <a:pt x="1136" y="801"/>
                  </a:cubicBezTo>
                  <a:cubicBezTo>
                    <a:pt x="1143" y="812"/>
                    <a:pt x="1150" y="824"/>
                    <a:pt x="1156" y="853"/>
                  </a:cubicBezTo>
                  <a:cubicBezTo>
                    <a:pt x="1146" y="845"/>
                    <a:pt x="1139" y="837"/>
                    <a:pt x="1132" y="828"/>
                  </a:cubicBezTo>
                  <a:cubicBezTo>
                    <a:pt x="1139" y="867"/>
                    <a:pt x="1153" y="896"/>
                    <a:pt x="1166" y="927"/>
                  </a:cubicBezTo>
                  <a:cubicBezTo>
                    <a:pt x="1192" y="987"/>
                    <a:pt x="1228" y="1020"/>
                    <a:pt x="1338" y="1042"/>
                  </a:cubicBezTo>
                  <a:cubicBezTo>
                    <a:pt x="1435" y="1062"/>
                    <a:pt x="1506" y="1038"/>
                    <a:pt x="1583" y="1078"/>
                  </a:cubicBezTo>
                  <a:cubicBezTo>
                    <a:pt x="1601" y="1088"/>
                    <a:pt x="1619" y="1100"/>
                    <a:pt x="1634" y="1114"/>
                  </a:cubicBezTo>
                  <a:cubicBezTo>
                    <a:pt x="1663" y="1113"/>
                    <a:pt x="1701" y="1115"/>
                    <a:pt x="1753" y="1073"/>
                  </a:cubicBezTo>
                  <a:cubicBezTo>
                    <a:pt x="1801" y="1033"/>
                    <a:pt x="1851" y="1019"/>
                    <a:pt x="1905" y="1030"/>
                  </a:cubicBezTo>
                  <a:cubicBezTo>
                    <a:pt x="1977" y="1046"/>
                    <a:pt x="2007" y="1109"/>
                    <a:pt x="2007" y="1192"/>
                  </a:cubicBezTo>
                  <a:cubicBezTo>
                    <a:pt x="2007" y="1259"/>
                    <a:pt x="1958" y="1321"/>
                    <a:pt x="1961" y="1375"/>
                  </a:cubicBezTo>
                  <a:cubicBezTo>
                    <a:pt x="1964" y="1403"/>
                    <a:pt x="1968" y="1430"/>
                    <a:pt x="1999" y="1448"/>
                  </a:cubicBezTo>
                  <a:cubicBezTo>
                    <a:pt x="2020" y="1460"/>
                    <a:pt x="2006" y="1471"/>
                    <a:pt x="1997" y="1473"/>
                  </a:cubicBezTo>
                  <a:close/>
                  <a:moveTo>
                    <a:pt x="0" y="0"/>
                  </a:moveTo>
                  <a:lnTo>
                    <a:pt x="0" y="1440"/>
                  </a:lnTo>
                  <a:cubicBezTo>
                    <a:pt x="0" y="1724"/>
                    <a:pt x="91" y="2220"/>
                    <a:pt x="770" y="2585"/>
                  </a:cubicBezTo>
                  <a:cubicBezTo>
                    <a:pt x="1056" y="2739"/>
                    <a:pt x="1201" y="2875"/>
                    <a:pt x="1201" y="2875"/>
                  </a:cubicBezTo>
                  <a:cubicBezTo>
                    <a:pt x="1201" y="2875"/>
                    <a:pt x="1348" y="2741"/>
                    <a:pt x="1634" y="2585"/>
                  </a:cubicBezTo>
                  <a:cubicBezTo>
                    <a:pt x="2307" y="2220"/>
                    <a:pt x="2403" y="1724"/>
                    <a:pt x="2403" y="1440"/>
                  </a:cubicBezTo>
                  <a:lnTo>
                    <a:pt x="24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extfeld 9"/>
          <p:cNvSpPr txBox="1"/>
          <p:nvPr userDrawn="1"/>
        </p:nvSpPr>
        <p:spPr>
          <a:xfrm>
            <a:off x="-3611151" y="6858000"/>
            <a:ext cx="3574120" cy="3923860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b="1" u="sng" dirty="0"/>
              <a:t>Achtung</a:t>
            </a:r>
            <a:r>
              <a:rPr lang="de-DE" sz="2000" u="sng" dirty="0"/>
              <a:t>: </a:t>
            </a:r>
          </a:p>
          <a:p>
            <a:r>
              <a:rPr lang="de-DE" sz="2000" dirty="0"/>
              <a:t>die Fußzeile darf nicht „raus laufen“ und muss lesbar sein. Dazu sollte der untere Bereich des Bildes beruhigt und die </a:t>
            </a:r>
            <a:r>
              <a:rPr lang="de-DE" sz="2000" baseline="0" dirty="0"/>
              <a:t>Schriftfarbe </a:t>
            </a:r>
            <a:r>
              <a:rPr lang="de-DE" sz="2000" b="1" u="sng" baseline="0" dirty="0">
                <a:solidFill>
                  <a:schemeClr val="tx1"/>
                </a:solidFill>
              </a:rPr>
              <a:t>schwarz</a:t>
            </a:r>
            <a:r>
              <a:rPr lang="de-DE" sz="2000" baseline="0" dirty="0"/>
              <a:t> oder </a:t>
            </a:r>
            <a:r>
              <a:rPr lang="de-DE" sz="2000" b="1" u="sng" baseline="0" dirty="0"/>
              <a:t>weiß</a:t>
            </a:r>
            <a:r>
              <a:rPr lang="de-DE" sz="2000" baseline="0" dirty="0"/>
              <a:t> sein.</a:t>
            </a:r>
            <a:endParaRPr lang="de-DE" sz="2000" dirty="0"/>
          </a:p>
        </p:txBody>
      </p:sp>
      <p:sp>
        <p:nvSpPr>
          <p:cNvPr id="18" name="Textfeld 9"/>
          <p:cNvSpPr txBox="1"/>
          <p:nvPr userDrawn="1"/>
        </p:nvSpPr>
        <p:spPr>
          <a:xfrm>
            <a:off x="24384000" y="10941096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b="1" i="0" u="none" dirty="0"/>
              <a:t>Logo</a:t>
            </a:r>
            <a:r>
              <a:rPr lang="de-DE" sz="2000" dirty="0"/>
              <a:t> </a:t>
            </a:r>
            <a:r>
              <a:rPr lang="de-DE" sz="2000" b="1" u="sng" dirty="0"/>
              <a:t>muss</a:t>
            </a:r>
            <a:r>
              <a:rPr lang="de-DE" sz="2000" dirty="0"/>
              <a:t> manuell eingefügt werden.</a:t>
            </a:r>
          </a:p>
          <a:p>
            <a:r>
              <a:rPr lang="de-DE" sz="2000" dirty="0"/>
              <a:t>(über Menü: ANSICHT &gt; „Folienmaster“. Dann kopieren</a:t>
            </a:r>
            <a:r>
              <a:rPr lang="de-DE" sz="2000" baseline="0" dirty="0"/>
              <a:t> und einfügen</a:t>
            </a:r>
            <a:r>
              <a:rPr lang="de-DE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529431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to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261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2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3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4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5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268" name="Textfeld 10"/>
          <p:cNvSpPr txBox="1"/>
          <p:nvPr/>
        </p:nvSpPr>
        <p:spPr>
          <a:xfrm>
            <a:off x="-3577752" y="3689350"/>
            <a:ext cx="3590452" cy="2874993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  <p:sp>
        <p:nvSpPr>
          <p:cNvPr id="269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2000" y="1116000"/>
            <a:ext cx="14976000" cy="55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0" indent="238658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2pPr>
            <a:lvl3pPr marL="0" indent="479916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3pPr>
            <a:lvl4pPr marL="0" indent="718574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4pPr>
            <a:lvl5pPr marL="0" indent="958531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rPr lang="de-DE" dirty="0"/>
              <a:t>Zusatztext zum Präsentationstitel 32pt</a:t>
            </a:r>
          </a:p>
        </p:txBody>
      </p:sp>
      <p:sp>
        <p:nvSpPr>
          <p:cNvPr id="270" name="Textplatzhalter 10"/>
          <p:cNvSpPr>
            <a:spLocks noGrp="1"/>
          </p:cNvSpPr>
          <p:nvPr>
            <p:ph type="body" sz="half" idx="13" hasCustomPrompt="1"/>
          </p:nvPr>
        </p:nvSpPr>
        <p:spPr>
          <a:xfrm>
            <a:off x="1242000" y="3618000"/>
            <a:ext cx="21888000" cy="82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4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 wird in Sparkasse </a:t>
            </a:r>
            <a:r>
              <a:rPr lang="de-DE" dirty="0" err="1"/>
              <a:t>Lt</a:t>
            </a:r>
            <a:r>
              <a:rPr lang="de-DE" dirty="0"/>
              <a:t>, 74 pt gesetzt. </a:t>
            </a:r>
          </a:p>
          <a:p>
            <a:pPr lvl="0"/>
            <a:r>
              <a:rPr lang="de-DE" dirty="0"/>
              <a:t>Schriftfarbe ist schwarz, </a:t>
            </a:r>
          </a:p>
          <a:p>
            <a:pPr lvl="0"/>
            <a:r>
              <a:rPr lang="de-DE" dirty="0"/>
              <a:t>der Standard-Hintergrund ist weiß. </a:t>
            </a:r>
          </a:p>
          <a:p>
            <a:pPr lvl="0"/>
            <a:r>
              <a:rPr lang="de-DE" dirty="0"/>
              <a:t>Auszeichnungen im Text können fett gesetzt werden.</a:t>
            </a:r>
          </a:p>
        </p:txBody>
      </p:sp>
      <p:sp>
        <p:nvSpPr>
          <p:cNvPr id="35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Alle Folgeseiten über „Kopf- und Fußzeile“</a:t>
            </a:r>
          </a:p>
        </p:txBody>
      </p:sp>
      <p:sp>
        <p:nvSpPr>
          <p:cNvPr id="39" name="Textfeld 9"/>
          <p:cNvSpPr txBox="1"/>
          <p:nvPr userDrawn="1"/>
        </p:nvSpPr>
        <p:spPr>
          <a:xfrm>
            <a:off x="-3577752" y="15287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40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62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62pt 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feld 10"/>
          <p:cNvSpPr txBox="1"/>
          <p:nvPr userDrawn="1"/>
        </p:nvSpPr>
        <p:spPr>
          <a:xfrm>
            <a:off x="-3577752" y="368935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11896986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uppieren 13"/>
          <p:cNvGrpSpPr/>
          <p:nvPr userDrawn="1"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80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81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82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83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84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86" name="Textfeld 9"/>
          <p:cNvSpPr txBox="1"/>
          <p:nvPr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87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9600" baseline="0">
                <a:solidFill>
                  <a:srgbClr val="000000"/>
                </a:solidFill>
              </a:defRPr>
            </a:lvl1pPr>
          </a:lstStyle>
          <a:p>
            <a:r>
              <a:rPr lang="de-DE" noProof="0" dirty="0"/>
              <a:t>Titel der Präsentation 96 </a:t>
            </a:r>
            <a:r>
              <a:rPr lang="de-DE" noProof="0" dirty="0" err="1"/>
              <a:t>pt</a:t>
            </a:r>
            <a:endParaRPr lang="de-DE" noProof="0" dirty="0"/>
          </a:p>
        </p:txBody>
      </p:sp>
      <p:sp>
        <p:nvSpPr>
          <p:cNvPr id="88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2000" y="1116000"/>
            <a:ext cx="14976000" cy="55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0" indent="609492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2pPr>
            <a:lvl3pPr marL="0" indent="1218987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3pPr>
            <a:lvl4pPr marL="0" indent="1828480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4pPr>
            <a:lvl5pPr marL="0" indent="2437973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rPr lang="de-DE" dirty="0"/>
              <a:t>Zusatztext zum Präsentationstitel 32pt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983600" y="12420000"/>
            <a:ext cx="1440000" cy="360000"/>
          </a:xfrm>
        </p:spPr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23600" y="12420000"/>
            <a:ext cx="12816000" cy="358284"/>
          </a:xfrm>
        </p:spPr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242000" y="12420000"/>
            <a:ext cx="720000" cy="360000"/>
          </a:xfrm>
        </p:spPr>
        <p:txBody>
          <a:bodyPr/>
          <a:lstStyle>
            <a:lvl1pPr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54880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641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42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43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44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45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2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2" name="Textebene 1…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242000" y="1116000"/>
            <a:ext cx="14976000" cy="55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baseline="0">
                <a:solidFill>
                  <a:schemeClr val="accent1"/>
                </a:solidFill>
              </a:defRPr>
            </a:lvl1pPr>
            <a:lvl2pPr marL="0" indent="238658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2pPr>
            <a:lvl3pPr marL="0" indent="479916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3pPr>
            <a:lvl4pPr marL="0" indent="718574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4pPr>
            <a:lvl5pPr marL="0" indent="958531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rPr lang="de-DE" dirty="0"/>
              <a:t>Zusatztext 32pt : Beispiel - Zitat</a:t>
            </a:r>
          </a:p>
        </p:txBody>
      </p:sp>
      <p:sp>
        <p:nvSpPr>
          <p:cNvPr id="34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802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62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62pt</a:t>
            </a:r>
            <a:endParaRPr dirty="0"/>
          </a:p>
        </p:txBody>
      </p:sp>
      <p:sp>
        <p:nvSpPr>
          <p:cNvPr id="37" name="Textfeld 9"/>
          <p:cNvSpPr txBox="1"/>
          <p:nvPr userDrawn="1"/>
        </p:nvSpPr>
        <p:spPr>
          <a:xfrm>
            <a:off x="-3577752" y="3681413"/>
            <a:ext cx="3577752" cy="3152624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Schrift kann vergrößert  werden (74 pt, 96 pt, oder 128 pt)</a:t>
            </a:r>
            <a:r>
              <a:rPr lang="de-DE" sz="2000" baseline="0" dirty="0"/>
              <a:t> </a:t>
            </a:r>
          </a:p>
          <a:p>
            <a:r>
              <a:rPr lang="de-DE" sz="2000" baseline="0" dirty="0"/>
              <a:t>und bei Zitaten natürlich auch kursiv sein.</a:t>
            </a:r>
            <a:endParaRPr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2000" y="3618000"/>
            <a:ext cx="21895200" cy="8280000"/>
          </a:xfrm>
        </p:spPr>
        <p:txBody>
          <a:bodyPr lIns="1440000" tIns="720000" rIns="1440000" bIns="720000" anchor="t" anchorCtr="0"/>
          <a:lstStyle>
            <a:lvl1pPr algn="ctr">
              <a:defRPr sz="7400" b="0" i="1"/>
            </a:lvl1pPr>
            <a:lvl2pPr>
              <a:defRPr sz="7400"/>
            </a:lvl2pPr>
            <a:lvl3pPr>
              <a:defRPr sz="7400"/>
            </a:lvl3pPr>
            <a:lvl4pPr>
              <a:defRPr sz="7400"/>
            </a:lvl4pPr>
            <a:lvl5pPr>
              <a:defRPr sz="7400"/>
            </a:lvl5pPr>
          </a:lstStyle>
          <a:p>
            <a:pPr lvl="0"/>
            <a:r>
              <a:rPr lang="de-DE" dirty="0"/>
              <a:t>Die größten menschlichen Errungenschaften </a:t>
            </a:r>
          </a:p>
          <a:p>
            <a:pPr lvl="0"/>
            <a:r>
              <a:rPr lang="de-DE" dirty="0"/>
              <a:t>sind durch Kommunikation zustande </a:t>
            </a:r>
          </a:p>
          <a:p>
            <a:pPr lvl="0"/>
            <a:r>
              <a:rPr lang="de-DE" dirty="0"/>
              <a:t>gekommen – die schlimmsten Fehler, weil </a:t>
            </a:r>
            <a:br>
              <a:rPr lang="de-DE" dirty="0"/>
            </a:br>
            <a:r>
              <a:rPr lang="de-DE" dirty="0"/>
              <a:t>nicht miteinander geredet wurde.</a:t>
            </a:r>
          </a:p>
          <a:p>
            <a:pPr lvl="0"/>
            <a:r>
              <a:rPr lang="de-DE" dirty="0"/>
              <a:t>Stephen Hawking (74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feld 9"/>
          <p:cNvSpPr txBox="1"/>
          <p:nvPr userDrawn="1"/>
        </p:nvSpPr>
        <p:spPr>
          <a:xfrm>
            <a:off x="-3577752" y="1211731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</p:spTree>
    <p:extLst>
      <p:ext uri="{BB962C8B-B14F-4D97-AF65-F5344CB8AC3E}">
        <p14:creationId xmlns:p14="http://schemas.microsoft.com/office/powerpoint/2010/main" val="418465347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670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71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72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73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74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676" name="Textfeld 9"/>
          <p:cNvSpPr txBox="1"/>
          <p:nvPr/>
        </p:nvSpPr>
        <p:spPr>
          <a:xfrm>
            <a:off x="-3577751" y="7382084"/>
            <a:ext cx="3533336" cy="352195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000" b="1" dirty="0"/>
              <a:t>Kontakt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000" dirty="0"/>
              <a:t>Vorname Nachname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sz="2000" dirty="0"/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000" dirty="0"/>
              <a:t>Straße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000" dirty="0"/>
              <a:t>PLZ Ort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000" dirty="0"/>
              <a:t>Telefon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000" dirty="0"/>
              <a:t>mailadresse@vgh.de</a:t>
            </a:r>
          </a:p>
        </p:txBody>
      </p:sp>
      <p:sp>
        <p:nvSpPr>
          <p:cNvPr id="677" name="Textfeld 10"/>
          <p:cNvSpPr txBox="1"/>
          <p:nvPr/>
        </p:nvSpPr>
        <p:spPr>
          <a:xfrm>
            <a:off x="1242000" y="1116000"/>
            <a:ext cx="14976000" cy="2304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defRPr sz="8200"/>
            </a:pPr>
            <a:r>
              <a:rPr lang="de-DE" sz="7400" noProof="0" dirty="0"/>
              <a:t>Vielen Dank für Ihre</a:t>
            </a:r>
            <a:br>
              <a:rPr lang="de-DE" sz="7400" noProof="0" dirty="0"/>
            </a:br>
            <a:r>
              <a:rPr lang="de-DE" sz="7400" noProof="0" dirty="0"/>
              <a:t>Aufmerksamkeit!</a:t>
            </a:r>
          </a:p>
        </p:txBody>
      </p:sp>
      <p:sp>
        <p:nvSpPr>
          <p:cNvPr id="678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42000" y="3434400"/>
            <a:ext cx="14976000" cy="7207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23995" defTabSz="2437974">
              <a:defRPr sz="3200">
                <a:solidFill>
                  <a:schemeClr val="tx1"/>
                </a:solidFill>
              </a:defRPr>
            </a:lvl1pPr>
            <a:lvl2pPr marL="1439747" indent="-959831" defTabSz="2437974"/>
            <a:lvl3pPr marL="1919664" indent="-959832" defTabSz="2437974"/>
            <a:lvl4pPr marL="239958" indent="-479916" defTabSz="2437974"/>
            <a:lvl5pPr marL="719873" indent="-479915" defTabSz="2437974"/>
            <a:lvl7pPr>
              <a:defRPr sz="3200" b="0"/>
            </a:lvl7pPr>
          </a:lstStyle>
          <a:p>
            <a:pPr lvl="6"/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Max Mustermann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Schiffgraben 4 </a:t>
            </a:r>
            <a:br>
              <a:rPr lang="de-DE" dirty="0"/>
            </a:br>
            <a:r>
              <a:rPr lang="de-DE" dirty="0"/>
              <a:t>30159 Hannover </a:t>
            </a:r>
            <a:br>
              <a:rPr lang="de-DE" dirty="0"/>
            </a:br>
            <a:r>
              <a:rPr lang="de-DE" dirty="0"/>
              <a:t>Tel. 0511 362-1234 </a:t>
            </a:r>
            <a:br>
              <a:rPr lang="de-DE" dirty="0"/>
            </a:br>
            <a:r>
              <a:rPr lang="de-DE" dirty="0"/>
              <a:t>vorname.nachname@vgh.de</a:t>
            </a:r>
          </a:p>
        </p:txBody>
      </p:sp>
      <p:sp>
        <p:nvSpPr>
          <p:cNvPr id="26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0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42000" y="11340000"/>
            <a:ext cx="14976000" cy="6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/>
            </a:lvl1pPr>
          </a:lstStyle>
          <a:p>
            <a:pPr>
              <a:defRPr sz="2000"/>
            </a:pPr>
            <a:r>
              <a:rPr lang="de-DE" dirty="0"/>
              <a:t>© Die in diesem Konzept geschilderten Inhalte und Ideen sind geistiges Eigentum der VGH Versicherungen und </a:t>
            </a:r>
            <a:br>
              <a:rPr lang="de-DE" dirty="0"/>
            </a:br>
            <a:r>
              <a:rPr lang="de-DE" dirty="0"/>
              <a:t>ausschließlich für den Adressaten bestimmt. Deren Weitergabe an Dritte bedarf der ausdrücklichen Zustimmung.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03123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87353" cy="901824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1242000" y="10476000"/>
            <a:ext cx="21888000" cy="1440000"/>
          </a:xfrm>
        </p:spPr>
        <p:txBody>
          <a:bodyPr/>
          <a:lstStyle>
            <a:lvl1pPr>
              <a:defRPr sz="8200"/>
            </a:lvl1pPr>
          </a:lstStyle>
          <a:p>
            <a:r>
              <a:rPr lang="de-DE" dirty="0"/>
              <a:t>Präsentationstitel 82pt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" y="12240000"/>
            <a:ext cx="14976000" cy="504000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de-DE" dirty="0"/>
              <a:t>Referent | Abteilung | </a:t>
            </a:r>
            <a:r>
              <a:rPr lang="de-DE" dirty="0" err="1"/>
              <a:t>TT.MM.JJJJ</a:t>
            </a:r>
            <a:endParaRPr lang="de-DE" dirty="0"/>
          </a:p>
        </p:txBody>
      </p:sp>
      <p:sp>
        <p:nvSpPr>
          <p:cNvPr id="13" name="Textfeld 10"/>
          <p:cNvSpPr txBox="1"/>
          <p:nvPr userDrawn="1"/>
        </p:nvSpPr>
        <p:spPr>
          <a:xfrm>
            <a:off x="-3577752" y="10899775"/>
            <a:ext cx="3577751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8" name="Textfeld 9"/>
          <p:cNvSpPr txBox="1"/>
          <p:nvPr userDrawn="1"/>
        </p:nvSpPr>
        <p:spPr>
          <a:xfrm>
            <a:off x="-3577752" y="9018240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57 pt, über max. zwei Zeilen</a:t>
            </a:r>
          </a:p>
        </p:txBody>
      </p:sp>
    </p:spTree>
    <p:extLst>
      <p:ext uri="{BB962C8B-B14F-4D97-AF65-F5344CB8AC3E}">
        <p14:creationId xmlns:p14="http://schemas.microsoft.com/office/powerpoint/2010/main" val="289611385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618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uppieren 13"/>
          <p:cNvGrpSpPr/>
          <p:nvPr userDrawn="1"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80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81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82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83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84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86" name="Textfeld 9"/>
          <p:cNvSpPr txBox="1"/>
          <p:nvPr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87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8200" baseline="0">
                <a:solidFill>
                  <a:srgbClr val="000000"/>
                </a:solidFill>
              </a:defRPr>
            </a:lvl1pPr>
          </a:lstStyle>
          <a:p>
            <a:r>
              <a:rPr lang="de-DE" noProof="0" dirty="0"/>
              <a:t>Titel der Präsentation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200914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115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16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17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18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19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121" name="Textfeld 2"/>
          <p:cNvSpPr txBox="1"/>
          <p:nvPr/>
        </p:nvSpPr>
        <p:spPr>
          <a:xfrm>
            <a:off x="1242000" y="1097999"/>
            <a:ext cx="6912000" cy="1152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spAutoFit/>
          </a:bodyPr>
          <a:lstStyle>
            <a:lvl1pPr>
              <a:defRPr sz="6200"/>
            </a:lvl1pPr>
          </a:lstStyle>
          <a:p>
            <a:pPr>
              <a:lnSpc>
                <a:spcPct val="100000"/>
              </a:lnSpc>
            </a:pPr>
            <a:r>
              <a:rPr lang="de-DE" sz="7400" noProof="0" dirty="0"/>
              <a:t>Inhalt</a:t>
            </a:r>
          </a:p>
        </p:txBody>
      </p:sp>
      <p:sp>
        <p:nvSpPr>
          <p:cNvPr id="122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42000" y="3618000"/>
            <a:ext cx="14976000" cy="828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514350" indent="-514350">
              <a:buSzPct val="100000"/>
              <a:buFont typeface="+mj-lt"/>
              <a:buAutoNum type="arabicPeriod"/>
              <a:defRPr b="0" baseline="0"/>
            </a:lvl1pPr>
            <a:lvl4pPr marL="0" indent="0">
              <a:buSzTx/>
              <a:buNone/>
            </a:lvl4pPr>
            <a:lvl5pPr>
              <a:buAutoNum type="arabicPeriod"/>
            </a:lvl5pPr>
          </a:lstStyle>
          <a:p>
            <a:r>
              <a:rPr lang="de-DE" dirty="0"/>
              <a:t>Das Inhaltsverzeichnis wird 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</a:t>
            </a:r>
            <a:br>
              <a:rPr lang="de-DE" dirty="0"/>
            </a:br>
            <a:r>
              <a:rPr lang="de-DE" dirty="0"/>
              <a:t>Aktives Kapitel wird durch </a:t>
            </a:r>
            <a:r>
              <a:rPr lang="de-DE" dirty="0" err="1"/>
              <a:t>Fettung</a:t>
            </a:r>
            <a:r>
              <a:rPr lang="de-DE" dirty="0"/>
              <a:t> hervorgehoben. Schriftfarbe ist Blau</a:t>
            </a:r>
          </a:p>
        </p:txBody>
      </p:sp>
      <p:sp>
        <p:nvSpPr>
          <p:cNvPr id="27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055726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, zwei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158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59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60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61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62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164" name="Textfeld 9"/>
          <p:cNvSpPr txBox="1"/>
          <p:nvPr/>
        </p:nvSpPr>
        <p:spPr>
          <a:xfrm>
            <a:off x="-3924300" y="25400"/>
            <a:ext cx="3937000" cy="2082513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Trennfolien können optional eingesetzt werden</a:t>
            </a:r>
          </a:p>
        </p:txBody>
      </p:sp>
      <p:sp>
        <p:nvSpPr>
          <p:cNvPr id="16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42000" y="3618000"/>
            <a:ext cx="14976000" cy="82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/>
            </a:lvl1pPr>
            <a:lvl2pPr marL="0" indent="609492">
              <a:buSzTx/>
              <a:buNone/>
            </a:lvl2pPr>
            <a:lvl3pPr marL="0" indent="1218987">
              <a:buSzTx/>
              <a:buNone/>
            </a:lvl3pPr>
            <a:lvl4pPr marL="0" indent="1828480">
              <a:buSzTx/>
              <a:buNone/>
            </a:lvl4pPr>
            <a:lvl5pPr marL="0" indent="2437973">
              <a:buSzTx/>
              <a:buNone/>
            </a:lvl5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</a:t>
            </a:r>
          </a:p>
          <a:p>
            <a:pPr lvl="0"/>
            <a:r>
              <a:rPr lang="de-DE" dirty="0"/>
              <a:t>Auszeichnungen im Text können fett gesetzt werden.</a:t>
            </a:r>
          </a:p>
        </p:txBody>
      </p:sp>
      <p:sp>
        <p:nvSpPr>
          <p:cNvPr id="15" name="Textfeld 9"/>
          <p:cNvSpPr txBox="1"/>
          <p:nvPr userDrawn="1"/>
        </p:nvSpPr>
        <p:spPr>
          <a:xfrm>
            <a:off x="-3924300" y="10933783"/>
            <a:ext cx="3920668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19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feld 9"/>
          <p:cNvSpPr txBox="1"/>
          <p:nvPr userDrawn="1"/>
        </p:nvSpPr>
        <p:spPr>
          <a:xfrm>
            <a:off x="-3924300" y="2290872"/>
            <a:ext cx="3920668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</p:spTree>
    <p:extLst>
      <p:ext uri="{BB962C8B-B14F-4D97-AF65-F5344CB8AC3E}">
        <p14:creationId xmlns:p14="http://schemas.microsoft.com/office/powerpoint/2010/main" val="303024361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, eine Zeile,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185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6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7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8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9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191" name="Rechteck 3"/>
          <p:cNvSpPr/>
          <p:nvPr userDrawn="1"/>
        </p:nvSpPr>
        <p:spPr>
          <a:xfrm>
            <a:off x="18472316" y="11355973"/>
            <a:ext cx="5851527" cy="23145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lnSpc>
                <a:spcPct val="100000"/>
              </a:lnSpc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Textfeld 10"/>
          <p:cNvSpPr txBox="1"/>
          <p:nvPr/>
        </p:nvSpPr>
        <p:spPr>
          <a:xfrm>
            <a:off x="-3924300" y="25400"/>
            <a:ext cx="3937000" cy="2082513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Trennfolien können optional eingesetzt werden</a:t>
            </a:r>
          </a:p>
        </p:txBody>
      </p:sp>
      <p:sp>
        <p:nvSpPr>
          <p:cNvPr id="19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2000" y="3618000"/>
            <a:ext cx="14976000" cy="82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b="0">
                <a:solidFill>
                  <a:srgbClr val="FFFFFF"/>
                </a:solidFill>
              </a:defRPr>
            </a:lvl1pPr>
            <a:lvl2pPr marL="0" indent="609492">
              <a:buSzTx/>
              <a:buNone/>
              <a:defRPr>
                <a:solidFill>
                  <a:srgbClr val="FFFFFF"/>
                </a:solidFill>
              </a:defRPr>
            </a:lvl2pPr>
            <a:lvl3pPr marL="0" indent="1218987">
              <a:buSzTx/>
              <a:buNone/>
              <a:defRPr>
                <a:solidFill>
                  <a:srgbClr val="FFFFFF"/>
                </a:solidFill>
              </a:defRPr>
            </a:lvl3pPr>
            <a:lvl4pPr marL="0" indent="1828480">
              <a:buSzTx/>
              <a:buNone/>
              <a:defRPr>
                <a:solidFill>
                  <a:srgbClr val="FFFFFF"/>
                </a:solidFill>
              </a:defRPr>
            </a:lvl4pPr>
            <a:lvl5pPr marL="0" indent="2437973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</a:t>
            </a:r>
          </a:p>
          <a:p>
            <a:pPr lvl="0"/>
            <a:r>
              <a:rPr lang="de-DE" dirty="0"/>
              <a:t>Auszeichnungen im Text können fett gesetzt werden,</a:t>
            </a:r>
          </a:p>
        </p:txBody>
      </p:sp>
      <p:grpSp>
        <p:nvGrpSpPr>
          <p:cNvPr id="210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205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6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7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8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9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2" name="Textfeld 9"/>
          <p:cNvSpPr txBox="1"/>
          <p:nvPr userDrawn="1"/>
        </p:nvSpPr>
        <p:spPr>
          <a:xfrm>
            <a:off x="-3924300" y="10933783"/>
            <a:ext cx="3920668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46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Textfeld 9"/>
          <p:cNvSpPr txBox="1"/>
          <p:nvPr userDrawn="1"/>
        </p:nvSpPr>
        <p:spPr>
          <a:xfrm>
            <a:off x="-3924300" y="2251125"/>
            <a:ext cx="3920668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</p:spTree>
    <p:extLst>
      <p:ext uri="{BB962C8B-B14F-4D97-AF65-F5344CB8AC3E}">
        <p14:creationId xmlns:p14="http://schemas.microsoft.com/office/powerpoint/2010/main" val="173468968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261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2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3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4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5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270" name="Textplatzhalter 10"/>
          <p:cNvSpPr>
            <a:spLocks noGrp="1"/>
          </p:cNvSpPr>
          <p:nvPr>
            <p:ph type="body" sz="half" idx="13" hasCustomPrompt="1"/>
          </p:nvPr>
        </p:nvSpPr>
        <p:spPr>
          <a:xfrm>
            <a:off x="1242000" y="3618000"/>
            <a:ext cx="1497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  <a:p>
            <a:pPr marL="0" indent="23995" defTabSz="2437974"/>
            <a:endParaRPr dirty="0"/>
          </a:p>
        </p:txBody>
      </p:sp>
      <p:sp>
        <p:nvSpPr>
          <p:cNvPr id="35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40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feld 10"/>
          <p:cNvSpPr txBox="1"/>
          <p:nvPr userDrawn="1"/>
        </p:nvSpPr>
        <p:spPr>
          <a:xfrm>
            <a:off x="-3609908" y="361800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  <p:sp>
        <p:nvSpPr>
          <p:cNvPr id="17" name="Textfeld 9"/>
          <p:cNvSpPr txBox="1"/>
          <p:nvPr userDrawn="1"/>
        </p:nvSpPr>
        <p:spPr>
          <a:xfrm>
            <a:off x="-3609909" y="1674001"/>
            <a:ext cx="3621153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</p:spTree>
    <p:extLst>
      <p:ext uri="{BB962C8B-B14F-4D97-AF65-F5344CB8AC3E}">
        <p14:creationId xmlns:p14="http://schemas.microsoft.com/office/powerpoint/2010/main" val="389523787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k, Bild oder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29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9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9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0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0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2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2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1242431" y="3672000"/>
            <a:ext cx="21888000" cy="763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42000" y="11322000"/>
            <a:ext cx="14976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Quellenangabe</a:t>
            </a:r>
            <a:endParaRPr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feld 9"/>
          <p:cNvSpPr txBox="1"/>
          <p:nvPr userDrawn="1"/>
        </p:nvSpPr>
        <p:spPr>
          <a:xfrm>
            <a:off x="-3568901" y="1674000"/>
            <a:ext cx="3574120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</p:spTree>
    <p:extLst>
      <p:ext uri="{BB962C8B-B14F-4D97-AF65-F5344CB8AC3E}">
        <p14:creationId xmlns:p14="http://schemas.microsoft.com/office/powerpoint/2010/main" val="50560766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324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25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26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27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28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333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242000" y="3603600"/>
            <a:ext cx="687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334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0" y="3603600"/>
            <a:ext cx="687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33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6218000" y="3603600"/>
            <a:ext cx="687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37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42" name="Textfeld 9"/>
          <p:cNvSpPr txBox="1"/>
          <p:nvPr userDrawn="1"/>
        </p:nvSpPr>
        <p:spPr>
          <a:xfrm>
            <a:off x="-3577752" y="15287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43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feld 10"/>
          <p:cNvSpPr txBox="1"/>
          <p:nvPr userDrawn="1"/>
        </p:nvSpPr>
        <p:spPr>
          <a:xfrm>
            <a:off x="-3577752" y="360360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17180203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115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16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17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18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19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121" name="Textfeld 2"/>
          <p:cNvSpPr txBox="1"/>
          <p:nvPr/>
        </p:nvSpPr>
        <p:spPr>
          <a:xfrm>
            <a:off x="1242000" y="1096962"/>
            <a:ext cx="6912000" cy="1440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200"/>
            </a:lvl1pPr>
          </a:lstStyle>
          <a:p>
            <a:pPr>
              <a:lnSpc>
                <a:spcPct val="100000"/>
              </a:lnSpc>
            </a:pPr>
            <a:r>
              <a:rPr lang="de-DE" sz="7400" noProof="0" dirty="0"/>
              <a:t>Inhalt</a:t>
            </a:r>
          </a:p>
        </p:txBody>
      </p:sp>
      <p:sp>
        <p:nvSpPr>
          <p:cNvPr id="122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42000" y="3618000"/>
            <a:ext cx="14976000" cy="828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514350" indent="-514350">
              <a:buSzPct val="100000"/>
              <a:buFont typeface="+mj-lt"/>
              <a:buAutoNum type="arabicPeriod"/>
              <a:defRPr b="0" baseline="0"/>
            </a:lvl1pPr>
            <a:lvl4pPr marL="0" indent="0">
              <a:buSzTx/>
              <a:buNone/>
            </a:lvl4pPr>
            <a:lvl5pPr>
              <a:buAutoNum type="arabicPeriod"/>
            </a:lvl5pPr>
          </a:lstStyle>
          <a:p>
            <a:r>
              <a:rPr lang="de-DE" dirty="0"/>
              <a:t>Das Inhaltsverzeichnis wird 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</a:t>
            </a:r>
            <a:br>
              <a:rPr lang="de-DE" dirty="0"/>
            </a:br>
            <a:r>
              <a:rPr lang="de-DE" dirty="0"/>
              <a:t>Aktives Kapitel wird durch </a:t>
            </a:r>
            <a:r>
              <a:rPr lang="de-DE" dirty="0" err="1"/>
              <a:t>Fettung</a:t>
            </a:r>
            <a:r>
              <a:rPr lang="de-DE" dirty="0"/>
              <a:t> hervorgehoben. Schriftfarbe ist Blau</a:t>
            </a:r>
          </a:p>
        </p:txBody>
      </p:sp>
      <p:sp>
        <p:nvSpPr>
          <p:cNvPr id="27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10"/>
          </p:nvPr>
        </p:nvSpPr>
        <p:spPr>
          <a:xfrm>
            <a:off x="1983600" y="12420000"/>
            <a:ext cx="1440000" cy="360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423600" y="12420000"/>
            <a:ext cx="12816000" cy="360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242000" y="12420000"/>
            <a:ext cx="720000" cy="36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6221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360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61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62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63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64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369" name="Textplatzhalter 14"/>
          <p:cNvSpPr>
            <a:spLocks noGrp="1"/>
          </p:cNvSpPr>
          <p:nvPr>
            <p:ph type="body" sz="half" idx="13" hasCustomPrompt="1"/>
          </p:nvPr>
        </p:nvSpPr>
        <p:spPr>
          <a:xfrm>
            <a:off x="1242000" y="3603600"/>
            <a:ext cx="1065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  <a:p>
            <a:pPr marL="0" indent="23995" defTabSz="2437974"/>
            <a:endParaRPr lang="de-DE" dirty="0"/>
          </a:p>
        </p:txBody>
      </p:sp>
      <p:sp>
        <p:nvSpPr>
          <p:cNvPr id="370" name="Textplatzhalter 14"/>
          <p:cNvSpPr>
            <a:spLocks noGrp="1"/>
          </p:cNvSpPr>
          <p:nvPr>
            <p:ph type="body" sz="half" idx="14" hasCustomPrompt="1"/>
          </p:nvPr>
        </p:nvSpPr>
        <p:spPr>
          <a:xfrm>
            <a:off x="12474000" y="3603600"/>
            <a:ext cx="1065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3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43" name="Textfeld 9"/>
          <p:cNvSpPr txBox="1"/>
          <p:nvPr userDrawn="1"/>
        </p:nvSpPr>
        <p:spPr>
          <a:xfrm>
            <a:off x="-3577752" y="1674000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44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feld 10"/>
          <p:cNvSpPr txBox="1"/>
          <p:nvPr userDrawn="1"/>
        </p:nvSpPr>
        <p:spPr>
          <a:xfrm>
            <a:off x="-3559875" y="360360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233647954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 und Con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39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9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9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0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0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03" name="Freeform 9"/>
          <p:cNvSpPr/>
          <p:nvPr/>
        </p:nvSpPr>
        <p:spPr>
          <a:xfrm>
            <a:off x="16424276" y="3476626"/>
            <a:ext cx="2501901" cy="203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3280"/>
                </a:moveTo>
                <a:lnTo>
                  <a:pt x="2455" y="3317"/>
                </a:lnTo>
                <a:lnTo>
                  <a:pt x="2250" y="3393"/>
                </a:lnTo>
                <a:lnTo>
                  <a:pt x="2045" y="3543"/>
                </a:lnTo>
                <a:lnTo>
                  <a:pt x="1923" y="3694"/>
                </a:lnTo>
                <a:lnTo>
                  <a:pt x="1841" y="3920"/>
                </a:lnTo>
                <a:lnTo>
                  <a:pt x="1800" y="4109"/>
                </a:lnTo>
                <a:lnTo>
                  <a:pt x="1841" y="4373"/>
                </a:lnTo>
                <a:lnTo>
                  <a:pt x="1923" y="4524"/>
                </a:lnTo>
                <a:lnTo>
                  <a:pt x="2045" y="4712"/>
                </a:lnTo>
                <a:lnTo>
                  <a:pt x="2250" y="4863"/>
                </a:lnTo>
                <a:lnTo>
                  <a:pt x="2455" y="4938"/>
                </a:lnTo>
                <a:lnTo>
                  <a:pt x="2700" y="4976"/>
                </a:lnTo>
                <a:lnTo>
                  <a:pt x="2905" y="4938"/>
                </a:lnTo>
                <a:lnTo>
                  <a:pt x="3150" y="4863"/>
                </a:lnTo>
                <a:lnTo>
                  <a:pt x="3314" y="4712"/>
                </a:lnTo>
                <a:lnTo>
                  <a:pt x="3477" y="4524"/>
                </a:lnTo>
                <a:lnTo>
                  <a:pt x="3600" y="4373"/>
                </a:lnTo>
                <a:lnTo>
                  <a:pt x="3600" y="3920"/>
                </a:lnTo>
                <a:lnTo>
                  <a:pt x="3477" y="3694"/>
                </a:lnTo>
                <a:lnTo>
                  <a:pt x="3150" y="3393"/>
                </a:lnTo>
                <a:lnTo>
                  <a:pt x="2905" y="3317"/>
                </a:lnTo>
                <a:lnTo>
                  <a:pt x="2700" y="3280"/>
                </a:lnTo>
                <a:close/>
                <a:moveTo>
                  <a:pt x="13500" y="1621"/>
                </a:moveTo>
                <a:lnTo>
                  <a:pt x="12518" y="1696"/>
                </a:lnTo>
                <a:lnTo>
                  <a:pt x="11373" y="1885"/>
                </a:lnTo>
                <a:lnTo>
                  <a:pt x="10105" y="2186"/>
                </a:lnTo>
                <a:lnTo>
                  <a:pt x="8673" y="2601"/>
                </a:lnTo>
                <a:lnTo>
                  <a:pt x="8632" y="2639"/>
                </a:lnTo>
                <a:lnTo>
                  <a:pt x="8509" y="2676"/>
                </a:lnTo>
                <a:lnTo>
                  <a:pt x="8264" y="2714"/>
                </a:lnTo>
                <a:lnTo>
                  <a:pt x="8100" y="2790"/>
                </a:lnTo>
                <a:lnTo>
                  <a:pt x="7773" y="2865"/>
                </a:lnTo>
                <a:lnTo>
                  <a:pt x="7527" y="2940"/>
                </a:lnTo>
                <a:lnTo>
                  <a:pt x="7282" y="3053"/>
                </a:lnTo>
                <a:lnTo>
                  <a:pt x="7077" y="3091"/>
                </a:lnTo>
                <a:lnTo>
                  <a:pt x="6750" y="3166"/>
                </a:lnTo>
                <a:lnTo>
                  <a:pt x="6545" y="3204"/>
                </a:lnTo>
                <a:lnTo>
                  <a:pt x="6055" y="3280"/>
                </a:lnTo>
                <a:lnTo>
                  <a:pt x="5400" y="3280"/>
                </a:lnTo>
                <a:lnTo>
                  <a:pt x="5400" y="11610"/>
                </a:lnTo>
                <a:lnTo>
                  <a:pt x="5850" y="11610"/>
                </a:lnTo>
                <a:lnTo>
                  <a:pt x="6095" y="11648"/>
                </a:lnTo>
                <a:lnTo>
                  <a:pt x="6341" y="11761"/>
                </a:lnTo>
                <a:lnTo>
                  <a:pt x="6627" y="11874"/>
                </a:lnTo>
                <a:lnTo>
                  <a:pt x="6914" y="12063"/>
                </a:lnTo>
                <a:lnTo>
                  <a:pt x="7486" y="12515"/>
                </a:lnTo>
                <a:lnTo>
                  <a:pt x="7814" y="12892"/>
                </a:lnTo>
                <a:lnTo>
                  <a:pt x="8018" y="13118"/>
                </a:lnTo>
                <a:lnTo>
                  <a:pt x="8182" y="13307"/>
                </a:lnTo>
                <a:lnTo>
                  <a:pt x="8386" y="13533"/>
                </a:lnTo>
                <a:lnTo>
                  <a:pt x="8509" y="13684"/>
                </a:lnTo>
                <a:lnTo>
                  <a:pt x="8632" y="13797"/>
                </a:lnTo>
                <a:lnTo>
                  <a:pt x="8755" y="14023"/>
                </a:lnTo>
                <a:lnTo>
                  <a:pt x="8959" y="14174"/>
                </a:lnTo>
                <a:lnTo>
                  <a:pt x="9082" y="14325"/>
                </a:lnTo>
                <a:lnTo>
                  <a:pt x="9205" y="14551"/>
                </a:lnTo>
                <a:lnTo>
                  <a:pt x="9245" y="14588"/>
                </a:lnTo>
                <a:lnTo>
                  <a:pt x="9736" y="15116"/>
                </a:lnTo>
                <a:lnTo>
                  <a:pt x="10105" y="15493"/>
                </a:lnTo>
                <a:lnTo>
                  <a:pt x="10350" y="15795"/>
                </a:lnTo>
                <a:lnTo>
                  <a:pt x="10882" y="16398"/>
                </a:lnTo>
                <a:lnTo>
                  <a:pt x="11168" y="17190"/>
                </a:lnTo>
                <a:lnTo>
                  <a:pt x="11455" y="18019"/>
                </a:lnTo>
                <a:lnTo>
                  <a:pt x="11618" y="18848"/>
                </a:lnTo>
                <a:lnTo>
                  <a:pt x="11864" y="19489"/>
                </a:lnTo>
                <a:lnTo>
                  <a:pt x="12191" y="19904"/>
                </a:lnTo>
                <a:lnTo>
                  <a:pt x="12968" y="19866"/>
                </a:lnTo>
                <a:lnTo>
                  <a:pt x="13541" y="19677"/>
                </a:lnTo>
                <a:lnTo>
                  <a:pt x="13950" y="19338"/>
                </a:lnTo>
                <a:lnTo>
                  <a:pt x="14236" y="18848"/>
                </a:lnTo>
                <a:lnTo>
                  <a:pt x="14359" y="18207"/>
                </a:lnTo>
                <a:lnTo>
                  <a:pt x="14400" y="17416"/>
                </a:lnTo>
                <a:lnTo>
                  <a:pt x="14359" y="16850"/>
                </a:lnTo>
                <a:lnTo>
                  <a:pt x="14114" y="16172"/>
                </a:lnTo>
                <a:lnTo>
                  <a:pt x="13745" y="15342"/>
                </a:lnTo>
                <a:lnTo>
                  <a:pt x="13377" y="14551"/>
                </a:lnTo>
                <a:lnTo>
                  <a:pt x="13173" y="13835"/>
                </a:lnTo>
                <a:lnTo>
                  <a:pt x="13050" y="13269"/>
                </a:lnTo>
                <a:lnTo>
                  <a:pt x="18041" y="13269"/>
                </a:lnTo>
                <a:lnTo>
                  <a:pt x="18695" y="13156"/>
                </a:lnTo>
                <a:lnTo>
                  <a:pt x="19268" y="12779"/>
                </a:lnTo>
                <a:lnTo>
                  <a:pt x="19595" y="12402"/>
                </a:lnTo>
                <a:lnTo>
                  <a:pt x="19759" y="12025"/>
                </a:lnTo>
                <a:lnTo>
                  <a:pt x="19800" y="11610"/>
                </a:lnTo>
                <a:lnTo>
                  <a:pt x="19718" y="11120"/>
                </a:lnTo>
                <a:lnTo>
                  <a:pt x="19514" y="10555"/>
                </a:lnTo>
                <a:lnTo>
                  <a:pt x="19268" y="10216"/>
                </a:lnTo>
                <a:lnTo>
                  <a:pt x="19064" y="10027"/>
                </a:lnTo>
                <a:lnTo>
                  <a:pt x="18777" y="9914"/>
                </a:lnTo>
                <a:lnTo>
                  <a:pt x="18941" y="9763"/>
                </a:lnTo>
                <a:lnTo>
                  <a:pt x="19023" y="9575"/>
                </a:lnTo>
                <a:lnTo>
                  <a:pt x="19105" y="9349"/>
                </a:lnTo>
                <a:lnTo>
                  <a:pt x="19227" y="8934"/>
                </a:lnTo>
                <a:lnTo>
                  <a:pt x="19268" y="8595"/>
                </a:lnTo>
                <a:lnTo>
                  <a:pt x="19186" y="8029"/>
                </a:lnTo>
                <a:lnTo>
                  <a:pt x="18941" y="7539"/>
                </a:lnTo>
                <a:lnTo>
                  <a:pt x="18532" y="7087"/>
                </a:lnTo>
                <a:lnTo>
                  <a:pt x="18695" y="6635"/>
                </a:lnTo>
                <a:lnTo>
                  <a:pt x="18777" y="6182"/>
                </a:lnTo>
                <a:lnTo>
                  <a:pt x="18695" y="5692"/>
                </a:lnTo>
                <a:lnTo>
                  <a:pt x="18532" y="5240"/>
                </a:lnTo>
                <a:lnTo>
                  <a:pt x="18245" y="4825"/>
                </a:lnTo>
                <a:lnTo>
                  <a:pt x="17836" y="4524"/>
                </a:lnTo>
                <a:lnTo>
                  <a:pt x="17959" y="3807"/>
                </a:lnTo>
                <a:lnTo>
                  <a:pt x="17836" y="3129"/>
                </a:lnTo>
                <a:lnTo>
                  <a:pt x="17632" y="2601"/>
                </a:lnTo>
                <a:lnTo>
                  <a:pt x="17223" y="2186"/>
                </a:lnTo>
                <a:lnTo>
                  <a:pt x="16732" y="1885"/>
                </a:lnTo>
                <a:lnTo>
                  <a:pt x="16077" y="1696"/>
                </a:lnTo>
                <a:lnTo>
                  <a:pt x="15300" y="1621"/>
                </a:lnTo>
                <a:lnTo>
                  <a:pt x="13500" y="1621"/>
                </a:lnTo>
                <a:close/>
                <a:moveTo>
                  <a:pt x="13745" y="0"/>
                </a:moveTo>
                <a:lnTo>
                  <a:pt x="15341" y="0"/>
                </a:lnTo>
                <a:lnTo>
                  <a:pt x="16282" y="38"/>
                </a:lnTo>
                <a:lnTo>
                  <a:pt x="17141" y="226"/>
                </a:lnTo>
                <a:lnTo>
                  <a:pt x="17836" y="565"/>
                </a:lnTo>
                <a:lnTo>
                  <a:pt x="18532" y="980"/>
                </a:lnTo>
                <a:lnTo>
                  <a:pt x="19064" y="1546"/>
                </a:lnTo>
                <a:lnTo>
                  <a:pt x="19432" y="2224"/>
                </a:lnTo>
                <a:lnTo>
                  <a:pt x="19636" y="2940"/>
                </a:lnTo>
                <a:lnTo>
                  <a:pt x="19718" y="3807"/>
                </a:lnTo>
                <a:lnTo>
                  <a:pt x="19718" y="3883"/>
                </a:lnTo>
                <a:lnTo>
                  <a:pt x="20168" y="4561"/>
                </a:lnTo>
                <a:lnTo>
                  <a:pt x="20495" y="5353"/>
                </a:lnTo>
                <a:lnTo>
                  <a:pt x="20577" y="6182"/>
                </a:lnTo>
                <a:lnTo>
                  <a:pt x="20577" y="6446"/>
                </a:lnTo>
                <a:lnTo>
                  <a:pt x="20536" y="6748"/>
                </a:lnTo>
                <a:lnTo>
                  <a:pt x="20945" y="7652"/>
                </a:lnTo>
                <a:lnTo>
                  <a:pt x="21068" y="8595"/>
                </a:lnTo>
                <a:lnTo>
                  <a:pt x="20945" y="9499"/>
                </a:lnTo>
                <a:lnTo>
                  <a:pt x="21355" y="10178"/>
                </a:lnTo>
                <a:lnTo>
                  <a:pt x="21559" y="10894"/>
                </a:lnTo>
                <a:lnTo>
                  <a:pt x="21600" y="11610"/>
                </a:lnTo>
                <a:lnTo>
                  <a:pt x="21518" y="12477"/>
                </a:lnTo>
                <a:lnTo>
                  <a:pt x="21150" y="13269"/>
                </a:lnTo>
                <a:lnTo>
                  <a:pt x="20577" y="13985"/>
                </a:lnTo>
                <a:lnTo>
                  <a:pt x="19800" y="14513"/>
                </a:lnTo>
                <a:lnTo>
                  <a:pt x="18982" y="14852"/>
                </a:lnTo>
                <a:lnTo>
                  <a:pt x="18041" y="14928"/>
                </a:lnTo>
                <a:lnTo>
                  <a:pt x="15545" y="14928"/>
                </a:lnTo>
                <a:lnTo>
                  <a:pt x="15914" y="15795"/>
                </a:lnTo>
                <a:lnTo>
                  <a:pt x="16159" y="16624"/>
                </a:lnTo>
                <a:lnTo>
                  <a:pt x="16241" y="17416"/>
                </a:lnTo>
                <a:lnTo>
                  <a:pt x="16159" y="18396"/>
                </a:lnTo>
                <a:lnTo>
                  <a:pt x="16036" y="19150"/>
                </a:lnTo>
                <a:lnTo>
                  <a:pt x="15750" y="19866"/>
                </a:lnTo>
                <a:lnTo>
                  <a:pt x="15341" y="20394"/>
                </a:lnTo>
                <a:lnTo>
                  <a:pt x="14850" y="20808"/>
                </a:lnTo>
                <a:lnTo>
                  <a:pt x="14277" y="21148"/>
                </a:lnTo>
                <a:lnTo>
                  <a:pt x="13295" y="21487"/>
                </a:lnTo>
                <a:lnTo>
                  <a:pt x="12191" y="21600"/>
                </a:lnTo>
                <a:lnTo>
                  <a:pt x="11495" y="21487"/>
                </a:lnTo>
                <a:lnTo>
                  <a:pt x="10882" y="21110"/>
                </a:lnTo>
                <a:lnTo>
                  <a:pt x="10473" y="20620"/>
                </a:lnTo>
                <a:lnTo>
                  <a:pt x="10105" y="20017"/>
                </a:lnTo>
                <a:lnTo>
                  <a:pt x="9900" y="19414"/>
                </a:lnTo>
                <a:lnTo>
                  <a:pt x="9736" y="18886"/>
                </a:lnTo>
                <a:lnTo>
                  <a:pt x="9532" y="17755"/>
                </a:lnTo>
                <a:lnTo>
                  <a:pt x="9368" y="17265"/>
                </a:lnTo>
                <a:lnTo>
                  <a:pt x="9082" y="16926"/>
                </a:lnTo>
                <a:lnTo>
                  <a:pt x="8386" y="16209"/>
                </a:lnTo>
                <a:lnTo>
                  <a:pt x="7568" y="15305"/>
                </a:lnTo>
                <a:lnTo>
                  <a:pt x="6955" y="14513"/>
                </a:lnTo>
                <a:lnTo>
                  <a:pt x="6382" y="13910"/>
                </a:lnTo>
                <a:lnTo>
                  <a:pt x="5973" y="13533"/>
                </a:lnTo>
                <a:lnTo>
                  <a:pt x="5645" y="13269"/>
                </a:lnTo>
                <a:lnTo>
                  <a:pt x="1800" y="13269"/>
                </a:lnTo>
                <a:lnTo>
                  <a:pt x="1309" y="13231"/>
                </a:lnTo>
                <a:lnTo>
                  <a:pt x="900" y="13081"/>
                </a:lnTo>
                <a:lnTo>
                  <a:pt x="491" y="12779"/>
                </a:lnTo>
                <a:lnTo>
                  <a:pt x="245" y="12440"/>
                </a:lnTo>
                <a:lnTo>
                  <a:pt x="41" y="12025"/>
                </a:lnTo>
                <a:lnTo>
                  <a:pt x="0" y="11610"/>
                </a:lnTo>
                <a:lnTo>
                  <a:pt x="0" y="3280"/>
                </a:lnTo>
                <a:lnTo>
                  <a:pt x="41" y="2865"/>
                </a:lnTo>
                <a:lnTo>
                  <a:pt x="245" y="2450"/>
                </a:lnTo>
                <a:lnTo>
                  <a:pt x="491" y="2149"/>
                </a:lnTo>
                <a:lnTo>
                  <a:pt x="900" y="1847"/>
                </a:lnTo>
                <a:lnTo>
                  <a:pt x="1309" y="1696"/>
                </a:lnTo>
                <a:lnTo>
                  <a:pt x="1800" y="1621"/>
                </a:lnTo>
                <a:lnTo>
                  <a:pt x="5850" y="1621"/>
                </a:lnTo>
                <a:lnTo>
                  <a:pt x="6095" y="1583"/>
                </a:lnTo>
                <a:lnTo>
                  <a:pt x="6505" y="1508"/>
                </a:lnTo>
                <a:lnTo>
                  <a:pt x="7077" y="1357"/>
                </a:lnTo>
                <a:lnTo>
                  <a:pt x="7773" y="1093"/>
                </a:lnTo>
                <a:lnTo>
                  <a:pt x="8959" y="754"/>
                </a:lnTo>
                <a:lnTo>
                  <a:pt x="9982" y="490"/>
                </a:lnTo>
                <a:lnTo>
                  <a:pt x="10923" y="264"/>
                </a:lnTo>
                <a:lnTo>
                  <a:pt x="12314" y="38"/>
                </a:lnTo>
                <a:lnTo>
                  <a:pt x="13745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tIns="91439" bIns="91439"/>
          <a:lstStyle/>
          <a:p>
            <a:pPr>
              <a:lnSpc>
                <a:spcPct val="100000"/>
              </a:lnSpc>
              <a:defRPr sz="3600"/>
            </a:pPr>
            <a:endParaRPr/>
          </a:p>
        </p:txBody>
      </p:sp>
      <p:sp>
        <p:nvSpPr>
          <p:cNvPr id="404" name="Freeform 10"/>
          <p:cNvSpPr/>
          <p:nvPr/>
        </p:nvSpPr>
        <p:spPr>
          <a:xfrm>
            <a:off x="5476876" y="3482976"/>
            <a:ext cx="2501901" cy="2038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95" y="16624"/>
                </a:moveTo>
                <a:lnTo>
                  <a:pt x="2450" y="16624"/>
                </a:lnTo>
                <a:lnTo>
                  <a:pt x="2287" y="16699"/>
                </a:lnTo>
                <a:lnTo>
                  <a:pt x="2042" y="16850"/>
                </a:lnTo>
                <a:lnTo>
                  <a:pt x="1919" y="17039"/>
                </a:lnTo>
                <a:lnTo>
                  <a:pt x="1837" y="17227"/>
                </a:lnTo>
                <a:lnTo>
                  <a:pt x="1797" y="17416"/>
                </a:lnTo>
                <a:lnTo>
                  <a:pt x="1837" y="17642"/>
                </a:lnTo>
                <a:lnTo>
                  <a:pt x="1919" y="17830"/>
                </a:lnTo>
                <a:lnTo>
                  <a:pt x="2042" y="18019"/>
                </a:lnTo>
                <a:lnTo>
                  <a:pt x="2450" y="18207"/>
                </a:lnTo>
                <a:lnTo>
                  <a:pt x="2695" y="18245"/>
                </a:lnTo>
                <a:lnTo>
                  <a:pt x="2940" y="18207"/>
                </a:lnTo>
                <a:lnTo>
                  <a:pt x="3144" y="18132"/>
                </a:lnTo>
                <a:lnTo>
                  <a:pt x="3348" y="18019"/>
                </a:lnTo>
                <a:lnTo>
                  <a:pt x="3471" y="17830"/>
                </a:lnTo>
                <a:lnTo>
                  <a:pt x="3552" y="17642"/>
                </a:lnTo>
                <a:lnTo>
                  <a:pt x="3634" y="17416"/>
                </a:lnTo>
                <a:lnTo>
                  <a:pt x="3471" y="17039"/>
                </a:lnTo>
                <a:lnTo>
                  <a:pt x="3348" y="16850"/>
                </a:lnTo>
                <a:lnTo>
                  <a:pt x="3144" y="16699"/>
                </a:lnTo>
                <a:lnTo>
                  <a:pt x="2940" y="16624"/>
                </a:lnTo>
                <a:lnTo>
                  <a:pt x="2695" y="16624"/>
                </a:lnTo>
                <a:close/>
                <a:moveTo>
                  <a:pt x="12127" y="1621"/>
                </a:moveTo>
                <a:lnTo>
                  <a:pt x="11841" y="2073"/>
                </a:lnTo>
                <a:lnTo>
                  <a:pt x="11596" y="2752"/>
                </a:lnTo>
                <a:lnTo>
                  <a:pt x="11433" y="3543"/>
                </a:lnTo>
                <a:lnTo>
                  <a:pt x="11188" y="4373"/>
                </a:lnTo>
                <a:lnTo>
                  <a:pt x="10861" y="5127"/>
                </a:lnTo>
                <a:lnTo>
                  <a:pt x="10371" y="5805"/>
                </a:lnTo>
                <a:lnTo>
                  <a:pt x="10085" y="6069"/>
                </a:lnTo>
                <a:lnTo>
                  <a:pt x="9718" y="6446"/>
                </a:lnTo>
                <a:lnTo>
                  <a:pt x="9269" y="6974"/>
                </a:lnTo>
                <a:lnTo>
                  <a:pt x="9228" y="7049"/>
                </a:lnTo>
                <a:lnTo>
                  <a:pt x="9065" y="7200"/>
                </a:lnTo>
                <a:lnTo>
                  <a:pt x="8942" y="7388"/>
                </a:lnTo>
                <a:lnTo>
                  <a:pt x="8779" y="7577"/>
                </a:lnTo>
                <a:lnTo>
                  <a:pt x="8616" y="7728"/>
                </a:lnTo>
                <a:lnTo>
                  <a:pt x="8493" y="7916"/>
                </a:lnTo>
                <a:lnTo>
                  <a:pt x="8330" y="8029"/>
                </a:lnTo>
                <a:lnTo>
                  <a:pt x="8207" y="8218"/>
                </a:lnTo>
                <a:lnTo>
                  <a:pt x="8044" y="8444"/>
                </a:lnTo>
                <a:lnTo>
                  <a:pt x="7799" y="8632"/>
                </a:lnTo>
                <a:lnTo>
                  <a:pt x="7636" y="8859"/>
                </a:lnTo>
                <a:lnTo>
                  <a:pt x="7472" y="9009"/>
                </a:lnTo>
                <a:lnTo>
                  <a:pt x="6615" y="9688"/>
                </a:lnTo>
                <a:lnTo>
                  <a:pt x="6329" y="9839"/>
                </a:lnTo>
                <a:lnTo>
                  <a:pt x="6084" y="9914"/>
                </a:lnTo>
                <a:lnTo>
                  <a:pt x="5390" y="9914"/>
                </a:lnTo>
                <a:lnTo>
                  <a:pt x="5390" y="18245"/>
                </a:lnTo>
                <a:lnTo>
                  <a:pt x="6084" y="18245"/>
                </a:lnTo>
                <a:lnTo>
                  <a:pt x="6288" y="18283"/>
                </a:lnTo>
                <a:lnTo>
                  <a:pt x="6533" y="18358"/>
                </a:lnTo>
                <a:lnTo>
                  <a:pt x="6737" y="18396"/>
                </a:lnTo>
                <a:lnTo>
                  <a:pt x="6901" y="18434"/>
                </a:lnTo>
                <a:lnTo>
                  <a:pt x="7105" y="18471"/>
                </a:lnTo>
                <a:lnTo>
                  <a:pt x="7268" y="18547"/>
                </a:lnTo>
                <a:lnTo>
                  <a:pt x="7513" y="18584"/>
                </a:lnTo>
                <a:lnTo>
                  <a:pt x="7758" y="18660"/>
                </a:lnTo>
                <a:lnTo>
                  <a:pt x="7921" y="18697"/>
                </a:lnTo>
                <a:lnTo>
                  <a:pt x="8085" y="18773"/>
                </a:lnTo>
                <a:lnTo>
                  <a:pt x="8493" y="18924"/>
                </a:lnTo>
                <a:lnTo>
                  <a:pt x="8616" y="18961"/>
                </a:lnTo>
                <a:lnTo>
                  <a:pt x="8697" y="18961"/>
                </a:lnTo>
                <a:lnTo>
                  <a:pt x="10085" y="19376"/>
                </a:lnTo>
                <a:lnTo>
                  <a:pt x="11392" y="19715"/>
                </a:lnTo>
                <a:lnTo>
                  <a:pt x="12495" y="19866"/>
                </a:lnTo>
                <a:lnTo>
                  <a:pt x="13474" y="19904"/>
                </a:lnTo>
                <a:lnTo>
                  <a:pt x="15189" y="19904"/>
                </a:lnTo>
                <a:lnTo>
                  <a:pt x="16047" y="19866"/>
                </a:lnTo>
                <a:lnTo>
                  <a:pt x="16700" y="19715"/>
                </a:lnTo>
                <a:lnTo>
                  <a:pt x="17231" y="19376"/>
                </a:lnTo>
                <a:lnTo>
                  <a:pt x="17598" y="18961"/>
                </a:lnTo>
                <a:lnTo>
                  <a:pt x="17803" y="18434"/>
                </a:lnTo>
                <a:lnTo>
                  <a:pt x="17884" y="17755"/>
                </a:lnTo>
                <a:lnTo>
                  <a:pt x="17803" y="17039"/>
                </a:lnTo>
                <a:lnTo>
                  <a:pt x="18211" y="16775"/>
                </a:lnTo>
                <a:lnTo>
                  <a:pt x="18497" y="16360"/>
                </a:lnTo>
                <a:lnTo>
                  <a:pt x="18660" y="15870"/>
                </a:lnTo>
                <a:lnTo>
                  <a:pt x="18742" y="15380"/>
                </a:lnTo>
                <a:lnTo>
                  <a:pt x="18660" y="14928"/>
                </a:lnTo>
                <a:lnTo>
                  <a:pt x="18497" y="14513"/>
                </a:lnTo>
                <a:lnTo>
                  <a:pt x="18864" y="14061"/>
                </a:lnTo>
                <a:lnTo>
                  <a:pt x="19150" y="13533"/>
                </a:lnTo>
                <a:lnTo>
                  <a:pt x="19232" y="12930"/>
                </a:lnTo>
                <a:lnTo>
                  <a:pt x="19191" y="12591"/>
                </a:lnTo>
                <a:lnTo>
                  <a:pt x="19109" y="12251"/>
                </a:lnTo>
                <a:lnTo>
                  <a:pt x="18987" y="11987"/>
                </a:lnTo>
                <a:lnTo>
                  <a:pt x="18742" y="11610"/>
                </a:lnTo>
                <a:lnTo>
                  <a:pt x="19028" y="11535"/>
                </a:lnTo>
                <a:lnTo>
                  <a:pt x="19273" y="11347"/>
                </a:lnTo>
                <a:lnTo>
                  <a:pt x="19518" y="11007"/>
                </a:lnTo>
                <a:lnTo>
                  <a:pt x="19722" y="10404"/>
                </a:lnTo>
                <a:lnTo>
                  <a:pt x="19763" y="9914"/>
                </a:lnTo>
                <a:lnTo>
                  <a:pt x="19722" y="9499"/>
                </a:lnTo>
                <a:lnTo>
                  <a:pt x="19558" y="9160"/>
                </a:lnTo>
                <a:lnTo>
                  <a:pt x="19232" y="8783"/>
                </a:lnTo>
                <a:lnTo>
                  <a:pt x="18660" y="8406"/>
                </a:lnTo>
                <a:lnTo>
                  <a:pt x="18007" y="8293"/>
                </a:lnTo>
                <a:lnTo>
                  <a:pt x="13025" y="8293"/>
                </a:lnTo>
                <a:lnTo>
                  <a:pt x="13107" y="7690"/>
                </a:lnTo>
                <a:lnTo>
                  <a:pt x="13352" y="7049"/>
                </a:lnTo>
                <a:lnTo>
                  <a:pt x="14087" y="5391"/>
                </a:lnTo>
                <a:lnTo>
                  <a:pt x="14332" y="4674"/>
                </a:lnTo>
                <a:lnTo>
                  <a:pt x="14414" y="4109"/>
                </a:lnTo>
                <a:lnTo>
                  <a:pt x="14332" y="3355"/>
                </a:lnTo>
                <a:lnTo>
                  <a:pt x="14209" y="2714"/>
                </a:lnTo>
                <a:lnTo>
                  <a:pt x="13924" y="2262"/>
                </a:lnTo>
                <a:lnTo>
                  <a:pt x="13515" y="1885"/>
                </a:lnTo>
                <a:lnTo>
                  <a:pt x="12944" y="1734"/>
                </a:lnTo>
                <a:lnTo>
                  <a:pt x="12127" y="1621"/>
                </a:lnTo>
                <a:close/>
                <a:moveTo>
                  <a:pt x="12127" y="0"/>
                </a:moveTo>
                <a:lnTo>
                  <a:pt x="13270" y="75"/>
                </a:lnTo>
                <a:lnTo>
                  <a:pt x="14291" y="415"/>
                </a:lnTo>
                <a:lnTo>
                  <a:pt x="14863" y="716"/>
                </a:lnTo>
                <a:lnTo>
                  <a:pt x="15312" y="1169"/>
                </a:lnTo>
                <a:lnTo>
                  <a:pt x="15720" y="1734"/>
                </a:lnTo>
                <a:lnTo>
                  <a:pt x="15965" y="2375"/>
                </a:lnTo>
                <a:lnTo>
                  <a:pt x="16169" y="3166"/>
                </a:lnTo>
                <a:lnTo>
                  <a:pt x="16210" y="4109"/>
                </a:lnTo>
                <a:lnTo>
                  <a:pt x="16129" y="4938"/>
                </a:lnTo>
                <a:lnTo>
                  <a:pt x="15884" y="5768"/>
                </a:lnTo>
                <a:lnTo>
                  <a:pt x="15516" y="6635"/>
                </a:lnTo>
                <a:lnTo>
                  <a:pt x="18007" y="6635"/>
                </a:lnTo>
                <a:lnTo>
                  <a:pt x="18946" y="6748"/>
                </a:lnTo>
                <a:lnTo>
                  <a:pt x="19763" y="7087"/>
                </a:lnTo>
                <a:lnTo>
                  <a:pt x="20538" y="7615"/>
                </a:lnTo>
                <a:lnTo>
                  <a:pt x="21110" y="8331"/>
                </a:lnTo>
                <a:lnTo>
                  <a:pt x="21478" y="9047"/>
                </a:lnTo>
                <a:lnTo>
                  <a:pt x="21600" y="9914"/>
                </a:lnTo>
                <a:lnTo>
                  <a:pt x="21518" y="10668"/>
                </a:lnTo>
                <a:lnTo>
                  <a:pt x="21314" y="11384"/>
                </a:lnTo>
                <a:lnTo>
                  <a:pt x="20906" y="12063"/>
                </a:lnTo>
                <a:lnTo>
                  <a:pt x="21028" y="12930"/>
                </a:lnTo>
                <a:lnTo>
                  <a:pt x="20906" y="13910"/>
                </a:lnTo>
                <a:lnTo>
                  <a:pt x="20498" y="14852"/>
                </a:lnTo>
                <a:lnTo>
                  <a:pt x="20538" y="15079"/>
                </a:lnTo>
                <a:lnTo>
                  <a:pt x="20538" y="15380"/>
                </a:lnTo>
                <a:lnTo>
                  <a:pt x="20457" y="16247"/>
                </a:lnTo>
                <a:lnTo>
                  <a:pt x="20171" y="16963"/>
                </a:lnTo>
                <a:lnTo>
                  <a:pt x="19681" y="17680"/>
                </a:lnTo>
                <a:lnTo>
                  <a:pt x="19640" y="18547"/>
                </a:lnTo>
                <a:lnTo>
                  <a:pt x="19436" y="19301"/>
                </a:lnTo>
                <a:lnTo>
                  <a:pt x="19028" y="19979"/>
                </a:lnTo>
                <a:lnTo>
                  <a:pt x="18497" y="20545"/>
                </a:lnTo>
                <a:lnTo>
                  <a:pt x="17843" y="20997"/>
                </a:lnTo>
                <a:lnTo>
                  <a:pt x="17109" y="21298"/>
                </a:lnTo>
                <a:lnTo>
                  <a:pt x="16251" y="21525"/>
                </a:lnTo>
                <a:lnTo>
                  <a:pt x="15312" y="21600"/>
                </a:lnTo>
                <a:lnTo>
                  <a:pt x="13474" y="21600"/>
                </a:lnTo>
                <a:lnTo>
                  <a:pt x="12127" y="21525"/>
                </a:lnTo>
                <a:lnTo>
                  <a:pt x="10861" y="21298"/>
                </a:lnTo>
                <a:lnTo>
                  <a:pt x="9432" y="20921"/>
                </a:lnTo>
                <a:lnTo>
                  <a:pt x="7758" y="20431"/>
                </a:lnTo>
                <a:lnTo>
                  <a:pt x="7064" y="20205"/>
                </a:lnTo>
                <a:lnTo>
                  <a:pt x="6492" y="20092"/>
                </a:lnTo>
                <a:lnTo>
                  <a:pt x="6084" y="19941"/>
                </a:lnTo>
                <a:lnTo>
                  <a:pt x="5839" y="19904"/>
                </a:lnTo>
                <a:lnTo>
                  <a:pt x="1797" y="19904"/>
                </a:lnTo>
                <a:lnTo>
                  <a:pt x="1347" y="19866"/>
                </a:lnTo>
                <a:lnTo>
                  <a:pt x="898" y="19715"/>
                </a:lnTo>
                <a:lnTo>
                  <a:pt x="531" y="19451"/>
                </a:lnTo>
                <a:lnTo>
                  <a:pt x="204" y="19074"/>
                </a:lnTo>
                <a:lnTo>
                  <a:pt x="41" y="18697"/>
                </a:lnTo>
                <a:lnTo>
                  <a:pt x="0" y="18245"/>
                </a:lnTo>
                <a:lnTo>
                  <a:pt x="0" y="9914"/>
                </a:lnTo>
                <a:lnTo>
                  <a:pt x="41" y="9499"/>
                </a:lnTo>
                <a:lnTo>
                  <a:pt x="204" y="9085"/>
                </a:lnTo>
                <a:lnTo>
                  <a:pt x="531" y="8783"/>
                </a:lnTo>
                <a:lnTo>
                  <a:pt x="898" y="8482"/>
                </a:lnTo>
                <a:lnTo>
                  <a:pt x="1347" y="8331"/>
                </a:lnTo>
                <a:lnTo>
                  <a:pt x="1797" y="8293"/>
                </a:lnTo>
                <a:lnTo>
                  <a:pt x="5676" y="8293"/>
                </a:lnTo>
                <a:lnTo>
                  <a:pt x="6002" y="8029"/>
                </a:lnTo>
                <a:lnTo>
                  <a:pt x="6370" y="7615"/>
                </a:lnTo>
                <a:lnTo>
                  <a:pt x="6901" y="7049"/>
                </a:lnTo>
                <a:lnTo>
                  <a:pt x="7595" y="6258"/>
                </a:lnTo>
                <a:lnTo>
                  <a:pt x="8330" y="5353"/>
                </a:lnTo>
                <a:lnTo>
                  <a:pt x="9065" y="4599"/>
                </a:lnTo>
                <a:lnTo>
                  <a:pt x="9391" y="4147"/>
                </a:lnTo>
                <a:lnTo>
                  <a:pt x="9595" y="3506"/>
                </a:lnTo>
                <a:lnTo>
                  <a:pt x="9759" y="2714"/>
                </a:lnTo>
                <a:lnTo>
                  <a:pt x="10004" y="1847"/>
                </a:lnTo>
                <a:lnTo>
                  <a:pt x="10371" y="1055"/>
                </a:lnTo>
                <a:lnTo>
                  <a:pt x="10902" y="452"/>
                </a:lnTo>
                <a:lnTo>
                  <a:pt x="11474" y="113"/>
                </a:lnTo>
                <a:lnTo>
                  <a:pt x="1212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tIns="91439" bIns="91439"/>
          <a:lstStyle/>
          <a:p>
            <a:pPr>
              <a:lnSpc>
                <a:spcPct val="100000"/>
              </a:lnSpc>
              <a:defRPr sz="3600"/>
            </a:pPr>
            <a:endParaRPr/>
          </a:p>
        </p:txBody>
      </p:sp>
      <p:sp>
        <p:nvSpPr>
          <p:cNvPr id="408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242000" y="5562825"/>
            <a:ext cx="10656000" cy="6372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409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474000" y="5562825"/>
            <a:ext cx="10656000" cy="6372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26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3" name="Textfeld 9"/>
          <p:cNvSpPr txBox="1"/>
          <p:nvPr userDrawn="1"/>
        </p:nvSpPr>
        <p:spPr>
          <a:xfrm>
            <a:off x="-3577752" y="1674000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34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feld 10"/>
          <p:cNvSpPr txBox="1"/>
          <p:nvPr userDrawn="1"/>
        </p:nvSpPr>
        <p:spPr>
          <a:xfrm>
            <a:off x="-3576643" y="5562825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269891996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Bild, zwei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42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2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2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3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3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36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1242000" y="3672000"/>
            <a:ext cx="10656000" cy="3600002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437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12474000" y="3672000"/>
            <a:ext cx="10656000" cy="3600424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438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242000" y="8352000"/>
            <a:ext cx="10656000" cy="36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</a:t>
            </a:r>
          </a:p>
          <a:p>
            <a:pPr lvl="0"/>
            <a:r>
              <a:rPr lang="de-DE" dirty="0"/>
              <a:t>Schriftfarbe ist schwarz, der Standard-Hintergrund ist weiß. Auszeichnungen im Text können fett gesetzt werden.</a:t>
            </a:r>
          </a:p>
        </p:txBody>
      </p:sp>
      <p:sp>
        <p:nvSpPr>
          <p:cNvPr id="439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474000" y="8352000"/>
            <a:ext cx="10674000" cy="36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</a:t>
            </a:r>
          </a:p>
          <a:p>
            <a:pPr lvl="0"/>
            <a:r>
              <a:rPr lang="de-DE" dirty="0"/>
              <a:t>Schriftfarbe ist schwarz, der Standard-Hintergrund ist weiß. Auszeichnungen im Text können fett gesetzt werden.</a:t>
            </a:r>
            <a:endParaRPr dirty="0"/>
          </a:p>
        </p:txBody>
      </p:sp>
      <p:sp>
        <p:nvSpPr>
          <p:cNvPr id="34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9" name="Textfeld 9"/>
          <p:cNvSpPr txBox="1"/>
          <p:nvPr userDrawn="1"/>
        </p:nvSpPr>
        <p:spPr>
          <a:xfrm>
            <a:off x="-3577752" y="15287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40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242000" y="7272000"/>
            <a:ext cx="10656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Bildbeschreibung, Quellenangabe</a:t>
            </a:r>
            <a:endParaRPr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2474000" y="7272000"/>
            <a:ext cx="10656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Bildbeschreibung, Quellenangabe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101658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460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61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62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63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64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68" name="Bildplatzhalter 7"/>
          <p:cNvSpPr>
            <a:spLocks noGrp="1"/>
          </p:cNvSpPr>
          <p:nvPr>
            <p:ph type="pic" sz="half" idx="13"/>
          </p:nvPr>
        </p:nvSpPr>
        <p:spPr>
          <a:xfrm>
            <a:off x="1242000" y="1098000"/>
            <a:ext cx="10656000" cy="102240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469" name="Textplatzhalter 14"/>
          <p:cNvSpPr>
            <a:spLocks noGrp="1"/>
          </p:cNvSpPr>
          <p:nvPr>
            <p:ph type="body" sz="half" idx="14" hasCustomPrompt="1"/>
          </p:nvPr>
        </p:nvSpPr>
        <p:spPr>
          <a:xfrm>
            <a:off x="12474000" y="3042000"/>
            <a:ext cx="1065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470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42000" y="11322000"/>
            <a:ext cx="10656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Bildbeschreibung, Quellenangabe</a:t>
            </a:r>
            <a:endParaRPr dirty="0"/>
          </a:p>
        </p:txBody>
      </p:sp>
      <p:sp>
        <p:nvSpPr>
          <p:cNvPr id="2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1" name="Textfeld 9"/>
          <p:cNvSpPr txBox="1"/>
          <p:nvPr userDrawn="1"/>
        </p:nvSpPr>
        <p:spPr>
          <a:xfrm>
            <a:off x="-3577752" y="1098000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32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74000" y="1098000"/>
            <a:ext cx="1065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feld 10"/>
          <p:cNvSpPr txBox="1"/>
          <p:nvPr userDrawn="1"/>
        </p:nvSpPr>
        <p:spPr>
          <a:xfrm>
            <a:off x="-3594084" y="304200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159285997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(randlos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Bildplatzhalter 7"/>
          <p:cNvSpPr>
            <a:spLocks noGrp="1"/>
          </p:cNvSpPr>
          <p:nvPr>
            <p:ph type="pic" idx="13"/>
          </p:nvPr>
        </p:nvSpPr>
        <p:spPr>
          <a:xfrm>
            <a:off x="-1" y="0"/>
            <a:ext cx="11904663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080000" tIns="45719" rIns="1080000" bIns="45719" anchor="ctr" anchorCtr="0"/>
          <a:lstStyle>
            <a:lvl1pPr>
              <a:tabLst>
                <a:tab pos="5559425" algn="l"/>
              </a:tabLst>
              <a:defRPr sz="3200" b="0" baseline="0">
                <a:solidFill>
                  <a:srgbClr val="E034A8"/>
                </a:solidFill>
              </a:defRPr>
            </a:lvl1pPr>
          </a:lstStyle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Achtung: die Fußzeile darf nicht „raus laufe“ und muss lesbar sein. Dazu sollte der untere Bereich des Bildes beruhigt und die </a:t>
            </a:r>
            <a:r>
              <a:rPr lang="de-DE" sz="2000" baseline="0" dirty="0"/>
              <a:t>Schriftfarbe schwarz oder weiß sein.</a:t>
            </a:r>
            <a:endParaRPr lang="de-DE" sz="2000" dirty="0"/>
          </a:p>
        </p:txBody>
      </p:sp>
      <p:grpSp>
        <p:nvGrpSpPr>
          <p:cNvPr id="494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489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90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91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92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93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98" name="Textplatzhalter 14"/>
          <p:cNvSpPr>
            <a:spLocks noGrp="1"/>
          </p:cNvSpPr>
          <p:nvPr>
            <p:ph type="body" sz="half" idx="14" hasCustomPrompt="1"/>
          </p:nvPr>
        </p:nvSpPr>
        <p:spPr>
          <a:xfrm>
            <a:off x="12474000" y="3042000"/>
            <a:ext cx="1065676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  <a:p>
            <a:pPr marL="0" indent="23995" defTabSz="2437974"/>
            <a:endParaRPr dirty="0"/>
          </a:p>
        </p:txBody>
      </p:sp>
      <p:sp>
        <p:nvSpPr>
          <p:cNvPr id="26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6" name="Textfeld 9"/>
          <p:cNvSpPr txBox="1"/>
          <p:nvPr userDrawn="1"/>
        </p:nvSpPr>
        <p:spPr>
          <a:xfrm>
            <a:off x="-3597373" y="1098000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37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02000" y="1098000"/>
            <a:ext cx="1065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feld 10"/>
          <p:cNvSpPr txBox="1"/>
          <p:nvPr userDrawn="1"/>
        </p:nvSpPr>
        <p:spPr>
          <a:xfrm>
            <a:off x="-3610073" y="3040181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  <p:sp>
        <p:nvSpPr>
          <p:cNvPr id="18" name="Textfeld 9"/>
          <p:cNvSpPr txBox="1"/>
          <p:nvPr userDrawn="1"/>
        </p:nvSpPr>
        <p:spPr>
          <a:xfrm>
            <a:off x="-3610073" y="6433631"/>
            <a:ext cx="3574120" cy="3923860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b="1" u="sng" dirty="0"/>
              <a:t>Achtung</a:t>
            </a:r>
            <a:r>
              <a:rPr lang="de-DE" sz="2000" u="sng" dirty="0"/>
              <a:t>: </a:t>
            </a:r>
          </a:p>
          <a:p>
            <a:r>
              <a:rPr lang="de-DE" sz="2000" dirty="0"/>
              <a:t>die Fußzeile darf nicht „raus laufen“ und muss lesbar sein. Dazu sollte der untere Bereich des Bildes beruhigt und die </a:t>
            </a:r>
            <a:r>
              <a:rPr lang="de-DE" sz="2000" baseline="0" dirty="0"/>
              <a:t>Schriftfarbe </a:t>
            </a:r>
            <a:r>
              <a:rPr lang="de-DE" sz="2000" b="1" u="sng" baseline="0" dirty="0">
                <a:solidFill>
                  <a:schemeClr val="tx1"/>
                </a:solidFill>
              </a:rPr>
              <a:t>schwarz</a:t>
            </a:r>
            <a:r>
              <a:rPr lang="de-DE" sz="2000" baseline="0" dirty="0"/>
              <a:t> oder </a:t>
            </a:r>
            <a:r>
              <a:rPr lang="de-DE" sz="2000" b="1" u="sng" baseline="0" dirty="0"/>
              <a:t>weiß</a:t>
            </a:r>
            <a:r>
              <a:rPr lang="de-DE" sz="2000" baseline="0" dirty="0"/>
              <a:t> sein.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6576045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Bilder neb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ruppieren 13"/>
          <p:cNvGrpSpPr/>
          <p:nvPr/>
        </p:nvGrpSpPr>
        <p:grpSpPr>
          <a:xfrm>
            <a:off x="20326349" y="16405226"/>
            <a:ext cx="2422527" cy="565151"/>
            <a:chOff x="0" y="0"/>
            <a:chExt cx="2422525" cy="565149"/>
          </a:xfrm>
        </p:grpSpPr>
        <p:sp>
          <p:nvSpPr>
            <p:cNvPr id="507" name="Freeform 7"/>
            <p:cNvSpPr/>
            <p:nvPr/>
          </p:nvSpPr>
          <p:spPr>
            <a:xfrm>
              <a:off x="1960072" y="15918"/>
              <a:ext cx="462454" cy="54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08" name="Freeform 8"/>
            <p:cNvSpPr/>
            <p:nvPr/>
          </p:nvSpPr>
          <p:spPr>
            <a:xfrm>
              <a:off x="-1" y="15918"/>
              <a:ext cx="577533" cy="5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09" name="Freeform 9"/>
            <p:cNvSpPr/>
            <p:nvPr/>
          </p:nvSpPr>
          <p:spPr>
            <a:xfrm>
              <a:off x="1288336" y="15918"/>
              <a:ext cx="489752" cy="5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10" name="Freeform 10"/>
            <p:cNvSpPr/>
            <p:nvPr/>
          </p:nvSpPr>
          <p:spPr>
            <a:xfrm>
              <a:off x="615531" y="-1"/>
              <a:ext cx="540601" cy="55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11" name="Freeform 11"/>
            <p:cNvSpPr/>
            <p:nvPr/>
          </p:nvSpPr>
          <p:spPr>
            <a:xfrm>
              <a:off x="2023766" y="87557"/>
              <a:ext cx="322220" cy="30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grpSp>
        <p:nvGrpSpPr>
          <p:cNvPr id="52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51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1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1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2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2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524" name="Bildplatzhalter 7"/>
          <p:cNvSpPr>
            <a:spLocks noGrp="1"/>
          </p:cNvSpPr>
          <p:nvPr>
            <p:ph type="pic" sz="quarter" idx="13"/>
          </p:nvPr>
        </p:nvSpPr>
        <p:spPr>
          <a:xfrm>
            <a:off x="12474000" y="3618000"/>
            <a:ext cx="10656000" cy="38628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525" name="Bildplatzhalter 7"/>
          <p:cNvSpPr>
            <a:spLocks noGrp="1"/>
          </p:cNvSpPr>
          <p:nvPr>
            <p:ph type="pic" sz="quarter" idx="14"/>
          </p:nvPr>
        </p:nvSpPr>
        <p:spPr>
          <a:xfrm>
            <a:off x="12474000" y="7455600"/>
            <a:ext cx="10656000" cy="38628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52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41999" y="3618000"/>
            <a:ext cx="10656000" cy="82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23995" defTabSz="2437974"/>
            <a:lvl2pPr marL="1439747" indent="-959831" defTabSz="2437974"/>
            <a:lvl3pPr marL="1919664" indent="-959832" defTabSz="2437974"/>
            <a:lvl4pPr marL="482515" indent="-482515" defTabSz="2437974">
              <a:buClr>
                <a:schemeClr val="accent1"/>
              </a:buClr>
              <a:defRPr/>
            </a:lvl4pPr>
            <a:lvl5pPr marL="717425" indent="-478283" defTabSz="2437974"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2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3" name="Textfeld 9"/>
          <p:cNvSpPr txBox="1"/>
          <p:nvPr userDrawn="1"/>
        </p:nvSpPr>
        <p:spPr>
          <a:xfrm>
            <a:off x="-3577752" y="1674000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34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2474000" y="11347200"/>
            <a:ext cx="10656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Bildbeschreibung, Quellenangabe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Textfeld 10"/>
          <p:cNvSpPr txBox="1"/>
          <p:nvPr userDrawn="1"/>
        </p:nvSpPr>
        <p:spPr>
          <a:xfrm>
            <a:off x="-3577752" y="361800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40131579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54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4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4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5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5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556" name="Bildplatzhalter 7"/>
          <p:cNvSpPr>
            <a:spLocks noGrp="1"/>
          </p:cNvSpPr>
          <p:nvPr>
            <p:ph type="pic" sz="half" idx="13"/>
          </p:nvPr>
        </p:nvSpPr>
        <p:spPr>
          <a:xfrm>
            <a:off x="1242000" y="1098000"/>
            <a:ext cx="21888000" cy="46440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557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" y="8316000"/>
            <a:ext cx="10656000" cy="363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  <a:endParaRPr dirty="0"/>
          </a:p>
        </p:txBody>
      </p:sp>
      <p:sp>
        <p:nvSpPr>
          <p:cNvPr id="558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2474000" y="8316000"/>
            <a:ext cx="10656000" cy="363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  <a:endParaRPr dirty="0"/>
          </a:p>
        </p:txBody>
      </p:sp>
      <p:sp>
        <p:nvSpPr>
          <p:cNvPr id="26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1" name="Textfeld 9"/>
          <p:cNvSpPr txBox="1"/>
          <p:nvPr userDrawn="1"/>
        </p:nvSpPr>
        <p:spPr>
          <a:xfrm>
            <a:off x="-3577752" y="6169231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6169231"/>
            <a:ext cx="21888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107378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flächiges Bild mit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57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7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7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8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8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583" name="Bildplatzhalter 11"/>
          <p:cNvSpPr>
            <a:spLocks noGrp="1"/>
          </p:cNvSpPr>
          <p:nvPr>
            <p:ph type="pic" idx="13"/>
          </p:nvPr>
        </p:nvSpPr>
        <p:spPr>
          <a:xfrm>
            <a:off x="1242000" y="1123496"/>
            <a:ext cx="21888000" cy="101880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42000" y="11322000"/>
            <a:ext cx="21888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Bildbeschreibung, Quellenangabe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90811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 ohne R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Bildplatzhalter 11"/>
          <p:cNvSpPr>
            <a:spLocks noGrp="1"/>
          </p:cNvSpPr>
          <p:nvPr>
            <p:ph type="pic" idx="13"/>
          </p:nvPr>
        </p:nvSpPr>
        <p:spPr>
          <a:xfrm>
            <a:off x="0" y="0"/>
            <a:ext cx="24377651" cy="137160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13" name="Textfeld 9"/>
          <p:cNvSpPr txBox="1"/>
          <p:nvPr userDrawn="1"/>
        </p:nvSpPr>
        <p:spPr>
          <a:xfrm>
            <a:off x="-3577752" y="1528763"/>
            <a:ext cx="3574120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Bei hellen</a:t>
            </a:r>
            <a:r>
              <a:rPr lang="de-DE" sz="2000" baseline="0" dirty="0"/>
              <a:t> Bildern: schwarze Schriftfarbe, Schatten entfernen. (Kontextmenü „Form formatieren“)</a:t>
            </a:r>
            <a:endParaRPr lang="de-DE" sz="2000" dirty="0"/>
          </a:p>
        </p:txBody>
      </p:sp>
      <p:grpSp>
        <p:nvGrpSpPr>
          <p:cNvPr id="12" name="Group 5"/>
          <p:cNvGrpSpPr>
            <a:grpSpLocks noChangeAspect="1"/>
          </p:cNvGrpSpPr>
          <p:nvPr userDrawn="1"/>
        </p:nvGrpSpPr>
        <p:grpSpPr bwMode="auto">
          <a:xfrm>
            <a:off x="21215198" y="12259100"/>
            <a:ext cx="1910311" cy="453600"/>
            <a:chOff x="6074" y="5772"/>
            <a:chExt cx="6035" cy="1433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6074" y="5825"/>
              <a:ext cx="1438" cy="1294"/>
            </a:xfrm>
            <a:custGeom>
              <a:avLst/>
              <a:gdLst>
                <a:gd name="T0" fmla="*/ 2159 w 2995"/>
                <a:gd name="T1" fmla="*/ 0 h 2696"/>
                <a:gd name="T2" fmla="*/ 1517 w 2995"/>
                <a:gd name="T3" fmla="*/ 1953 h 2696"/>
                <a:gd name="T4" fmla="*/ 1509 w 2995"/>
                <a:gd name="T5" fmla="*/ 1953 h 2696"/>
                <a:gd name="T6" fmla="*/ 900 w 2995"/>
                <a:gd name="T7" fmla="*/ 0 h 2696"/>
                <a:gd name="T8" fmla="*/ 0 w 2995"/>
                <a:gd name="T9" fmla="*/ 0 h 2696"/>
                <a:gd name="T10" fmla="*/ 953 w 2995"/>
                <a:gd name="T11" fmla="*/ 2696 h 2696"/>
                <a:gd name="T12" fmla="*/ 2013 w 2995"/>
                <a:gd name="T13" fmla="*/ 2696 h 2696"/>
                <a:gd name="T14" fmla="*/ 2995 w 2995"/>
                <a:gd name="T15" fmla="*/ 0 h 2696"/>
                <a:gd name="T16" fmla="*/ 2159 w 2995"/>
                <a:gd name="T17" fmla="*/ 0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5" h="2696">
                  <a:moveTo>
                    <a:pt x="2159" y="0"/>
                  </a:moveTo>
                  <a:lnTo>
                    <a:pt x="1517" y="1953"/>
                  </a:lnTo>
                  <a:lnTo>
                    <a:pt x="1509" y="1953"/>
                  </a:lnTo>
                  <a:lnTo>
                    <a:pt x="900" y="0"/>
                  </a:lnTo>
                  <a:lnTo>
                    <a:pt x="0" y="0"/>
                  </a:lnTo>
                  <a:lnTo>
                    <a:pt x="953" y="2696"/>
                  </a:lnTo>
                  <a:lnTo>
                    <a:pt x="2013" y="2696"/>
                  </a:lnTo>
                  <a:lnTo>
                    <a:pt x="2995" y="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9285" y="5825"/>
              <a:ext cx="1219" cy="1294"/>
            </a:xfrm>
            <a:custGeom>
              <a:avLst/>
              <a:gdLst>
                <a:gd name="T0" fmla="*/ 0 w 2539"/>
                <a:gd name="T1" fmla="*/ 2696 h 2696"/>
                <a:gd name="T2" fmla="*/ 0 w 2539"/>
                <a:gd name="T3" fmla="*/ 0 h 2696"/>
                <a:gd name="T4" fmla="*/ 822 w 2539"/>
                <a:gd name="T5" fmla="*/ 0 h 2696"/>
                <a:gd name="T6" fmla="*/ 822 w 2539"/>
                <a:gd name="T7" fmla="*/ 1068 h 2696"/>
                <a:gd name="T8" fmla="*/ 1718 w 2539"/>
                <a:gd name="T9" fmla="*/ 1068 h 2696"/>
                <a:gd name="T10" fmla="*/ 1718 w 2539"/>
                <a:gd name="T11" fmla="*/ 0 h 2696"/>
                <a:gd name="T12" fmla="*/ 2539 w 2539"/>
                <a:gd name="T13" fmla="*/ 0 h 2696"/>
                <a:gd name="T14" fmla="*/ 2539 w 2539"/>
                <a:gd name="T15" fmla="*/ 2696 h 2696"/>
                <a:gd name="T16" fmla="*/ 1718 w 2539"/>
                <a:gd name="T17" fmla="*/ 2696 h 2696"/>
                <a:gd name="T18" fmla="*/ 1718 w 2539"/>
                <a:gd name="T19" fmla="*/ 1628 h 2696"/>
                <a:gd name="T20" fmla="*/ 822 w 2539"/>
                <a:gd name="T21" fmla="*/ 1628 h 2696"/>
                <a:gd name="T22" fmla="*/ 822 w 2539"/>
                <a:gd name="T23" fmla="*/ 2696 h 2696"/>
                <a:gd name="T24" fmla="*/ 0 w 2539"/>
                <a:gd name="T25" fmla="*/ 2696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9" h="2696">
                  <a:moveTo>
                    <a:pt x="0" y="2696"/>
                  </a:moveTo>
                  <a:lnTo>
                    <a:pt x="0" y="0"/>
                  </a:lnTo>
                  <a:lnTo>
                    <a:pt x="822" y="0"/>
                  </a:lnTo>
                  <a:lnTo>
                    <a:pt x="822" y="1068"/>
                  </a:lnTo>
                  <a:lnTo>
                    <a:pt x="1718" y="1068"/>
                  </a:lnTo>
                  <a:lnTo>
                    <a:pt x="1718" y="0"/>
                  </a:lnTo>
                  <a:lnTo>
                    <a:pt x="2539" y="0"/>
                  </a:lnTo>
                  <a:lnTo>
                    <a:pt x="2539" y="2696"/>
                  </a:lnTo>
                  <a:lnTo>
                    <a:pt x="1718" y="2696"/>
                  </a:lnTo>
                  <a:lnTo>
                    <a:pt x="1718" y="1628"/>
                  </a:lnTo>
                  <a:lnTo>
                    <a:pt x="822" y="1628"/>
                  </a:lnTo>
                  <a:lnTo>
                    <a:pt x="822" y="2696"/>
                  </a:lnTo>
                  <a:lnTo>
                    <a:pt x="0" y="26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7610" y="5772"/>
              <a:ext cx="1345" cy="1403"/>
            </a:xfrm>
            <a:custGeom>
              <a:avLst/>
              <a:gdLst>
                <a:gd name="T0" fmla="*/ 1537 w 2804"/>
                <a:gd name="T1" fmla="*/ 1302 h 2921"/>
                <a:gd name="T2" fmla="*/ 1537 w 2804"/>
                <a:gd name="T3" fmla="*/ 1738 h 2921"/>
                <a:gd name="T4" fmla="*/ 2035 w 2804"/>
                <a:gd name="T5" fmla="*/ 1738 h 2921"/>
                <a:gd name="T6" fmla="*/ 2035 w 2804"/>
                <a:gd name="T7" fmla="*/ 2337 h 2921"/>
                <a:gd name="T8" fmla="*/ 1635 w 2804"/>
                <a:gd name="T9" fmla="*/ 2383 h 2921"/>
                <a:gd name="T10" fmla="*/ 808 w 2804"/>
                <a:gd name="T11" fmla="*/ 1475 h 2921"/>
                <a:gd name="T12" fmla="*/ 1500 w 2804"/>
                <a:gd name="T13" fmla="*/ 567 h 2921"/>
                <a:gd name="T14" fmla="*/ 2069 w 2804"/>
                <a:gd name="T15" fmla="*/ 937 h 2921"/>
                <a:gd name="T16" fmla="*/ 2762 w 2804"/>
                <a:gd name="T17" fmla="*/ 561 h 2921"/>
                <a:gd name="T18" fmla="*/ 1393 w 2804"/>
                <a:gd name="T19" fmla="*/ 29 h 2921"/>
                <a:gd name="T20" fmla="*/ 0 w 2804"/>
                <a:gd name="T21" fmla="*/ 1475 h 2921"/>
                <a:gd name="T22" fmla="*/ 1393 w 2804"/>
                <a:gd name="T23" fmla="*/ 2921 h 2921"/>
                <a:gd name="T24" fmla="*/ 2804 w 2804"/>
                <a:gd name="T25" fmla="*/ 2771 h 2921"/>
                <a:gd name="T26" fmla="*/ 2804 w 2804"/>
                <a:gd name="T27" fmla="*/ 1302 h 2921"/>
                <a:gd name="T28" fmla="*/ 1537 w 2804"/>
                <a:gd name="T29" fmla="*/ 1302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4" h="2921">
                  <a:moveTo>
                    <a:pt x="1537" y="1302"/>
                  </a:moveTo>
                  <a:lnTo>
                    <a:pt x="1537" y="1738"/>
                  </a:lnTo>
                  <a:lnTo>
                    <a:pt x="2035" y="1738"/>
                  </a:lnTo>
                  <a:lnTo>
                    <a:pt x="2035" y="2337"/>
                  </a:lnTo>
                  <a:cubicBezTo>
                    <a:pt x="1920" y="2360"/>
                    <a:pt x="1777" y="2383"/>
                    <a:pt x="1635" y="2383"/>
                  </a:cubicBezTo>
                  <a:cubicBezTo>
                    <a:pt x="1081" y="2383"/>
                    <a:pt x="808" y="2021"/>
                    <a:pt x="808" y="1475"/>
                  </a:cubicBezTo>
                  <a:cubicBezTo>
                    <a:pt x="808" y="952"/>
                    <a:pt x="1026" y="567"/>
                    <a:pt x="1500" y="567"/>
                  </a:cubicBezTo>
                  <a:cubicBezTo>
                    <a:pt x="1729" y="567"/>
                    <a:pt x="1930" y="759"/>
                    <a:pt x="2069" y="937"/>
                  </a:cubicBezTo>
                  <a:lnTo>
                    <a:pt x="2762" y="561"/>
                  </a:lnTo>
                  <a:cubicBezTo>
                    <a:pt x="2593" y="348"/>
                    <a:pt x="2222" y="0"/>
                    <a:pt x="1393" y="29"/>
                  </a:cubicBezTo>
                  <a:cubicBezTo>
                    <a:pt x="527" y="60"/>
                    <a:pt x="0" y="606"/>
                    <a:pt x="0" y="1475"/>
                  </a:cubicBezTo>
                  <a:cubicBezTo>
                    <a:pt x="0" y="2344"/>
                    <a:pt x="527" y="2894"/>
                    <a:pt x="1393" y="2921"/>
                  </a:cubicBezTo>
                  <a:cubicBezTo>
                    <a:pt x="2062" y="2921"/>
                    <a:pt x="2181" y="2864"/>
                    <a:pt x="2804" y="2771"/>
                  </a:cubicBezTo>
                  <a:lnTo>
                    <a:pt x="2804" y="1302"/>
                  </a:lnTo>
                  <a:lnTo>
                    <a:pt x="1537" y="13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10955" y="5825"/>
              <a:ext cx="1154" cy="1380"/>
            </a:xfrm>
            <a:custGeom>
              <a:avLst/>
              <a:gdLst>
                <a:gd name="T0" fmla="*/ 1964 w 2403"/>
                <a:gd name="T1" fmla="*/ 1486 h 2875"/>
                <a:gd name="T2" fmla="*/ 1834 w 2403"/>
                <a:gd name="T3" fmla="*/ 1314 h 2875"/>
                <a:gd name="T4" fmla="*/ 1704 w 2403"/>
                <a:gd name="T5" fmla="*/ 1215 h 2875"/>
                <a:gd name="T6" fmla="*/ 1737 w 2403"/>
                <a:gd name="T7" fmla="*/ 1459 h 2875"/>
                <a:gd name="T8" fmla="*/ 1918 w 2403"/>
                <a:gd name="T9" fmla="*/ 1674 h 2875"/>
                <a:gd name="T10" fmla="*/ 1854 w 2403"/>
                <a:gd name="T11" fmla="*/ 1921 h 2875"/>
                <a:gd name="T12" fmla="*/ 1812 w 2403"/>
                <a:gd name="T13" fmla="*/ 1984 h 2875"/>
                <a:gd name="T14" fmla="*/ 1775 w 2403"/>
                <a:gd name="T15" fmla="*/ 1936 h 2875"/>
                <a:gd name="T16" fmla="*/ 1841 w 2403"/>
                <a:gd name="T17" fmla="*/ 1741 h 2875"/>
                <a:gd name="T18" fmla="*/ 1645 w 2403"/>
                <a:gd name="T19" fmla="*/ 1566 h 2875"/>
                <a:gd name="T20" fmla="*/ 1698 w 2403"/>
                <a:gd name="T21" fmla="*/ 1709 h 2875"/>
                <a:gd name="T22" fmla="*/ 1645 w 2403"/>
                <a:gd name="T23" fmla="*/ 1933 h 2875"/>
                <a:gd name="T24" fmla="*/ 1597 w 2403"/>
                <a:gd name="T25" fmla="*/ 1984 h 2875"/>
                <a:gd name="T26" fmla="*/ 1558 w 2403"/>
                <a:gd name="T27" fmla="*/ 1938 h 2875"/>
                <a:gd name="T28" fmla="*/ 1605 w 2403"/>
                <a:gd name="T29" fmla="*/ 1874 h 2875"/>
                <a:gd name="T30" fmla="*/ 1592 w 2403"/>
                <a:gd name="T31" fmla="*/ 1669 h 2875"/>
                <a:gd name="T32" fmla="*/ 1192 w 2403"/>
                <a:gd name="T33" fmla="*/ 1451 h 2875"/>
                <a:gd name="T34" fmla="*/ 804 w 2403"/>
                <a:gd name="T35" fmla="*/ 1368 h 2875"/>
                <a:gd name="T36" fmla="*/ 592 w 2403"/>
                <a:gd name="T37" fmla="*/ 1319 h 2875"/>
                <a:gd name="T38" fmla="*/ 507 w 2403"/>
                <a:gd name="T39" fmla="*/ 1383 h 2875"/>
                <a:gd name="T40" fmla="*/ 440 w 2403"/>
                <a:gd name="T41" fmla="*/ 1479 h 2875"/>
                <a:gd name="T42" fmla="*/ 366 w 2403"/>
                <a:gd name="T43" fmla="*/ 1558 h 2875"/>
                <a:gd name="T44" fmla="*/ 356 w 2403"/>
                <a:gd name="T45" fmla="*/ 1488 h 2875"/>
                <a:gd name="T46" fmla="*/ 413 w 2403"/>
                <a:gd name="T47" fmla="*/ 1385 h 2875"/>
                <a:gd name="T48" fmla="*/ 610 w 2403"/>
                <a:gd name="T49" fmla="*/ 1258 h 2875"/>
                <a:gd name="T50" fmla="*/ 627 w 2403"/>
                <a:gd name="T51" fmla="*/ 1176 h 2875"/>
                <a:gd name="T52" fmla="*/ 436 w 2403"/>
                <a:gd name="T53" fmla="*/ 1192 h 2875"/>
                <a:gd name="T54" fmla="*/ 411 w 2403"/>
                <a:gd name="T55" fmla="*/ 1240 h 2875"/>
                <a:gd name="T56" fmla="*/ 417 w 2403"/>
                <a:gd name="T57" fmla="*/ 1283 h 2875"/>
                <a:gd name="T58" fmla="*/ 361 w 2403"/>
                <a:gd name="T59" fmla="*/ 1352 h 2875"/>
                <a:gd name="T60" fmla="*/ 335 w 2403"/>
                <a:gd name="T61" fmla="*/ 1295 h 2875"/>
                <a:gd name="T62" fmla="*/ 362 w 2403"/>
                <a:gd name="T63" fmla="*/ 1194 h 2875"/>
                <a:gd name="T64" fmla="*/ 407 w 2403"/>
                <a:gd name="T65" fmla="*/ 1134 h 2875"/>
                <a:gd name="T66" fmla="*/ 463 w 2403"/>
                <a:gd name="T67" fmla="*/ 1027 h 2875"/>
                <a:gd name="T68" fmla="*/ 644 w 2403"/>
                <a:gd name="T69" fmla="*/ 1063 h 2875"/>
                <a:gd name="T70" fmla="*/ 719 w 2403"/>
                <a:gd name="T71" fmla="*/ 1021 h 2875"/>
                <a:gd name="T72" fmla="*/ 878 w 2403"/>
                <a:gd name="T73" fmla="*/ 729 h 2875"/>
                <a:gd name="T74" fmla="*/ 804 w 2403"/>
                <a:gd name="T75" fmla="*/ 680 h 2875"/>
                <a:gd name="T76" fmla="*/ 718 w 2403"/>
                <a:gd name="T77" fmla="*/ 731 h 2875"/>
                <a:gd name="T78" fmla="*/ 653 w 2403"/>
                <a:gd name="T79" fmla="*/ 716 h 2875"/>
                <a:gd name="T80" fmla="*/ 606 w 2403"/>
                <a:gd name="T81" fmla="*/ 643 h 2875"/>
                <a:gd name="T82" fmla="*/ 658 w 2403"/>
                <a:gd name="T83" fmla="*/ 580 h 2875"/>
                <a:gd name="T84" fmla="*/ 803 w 2403"/>
                <a:gd name="T85" fmla="*/ 468 h 2875"/>
                <a:gd name="T86" fmla="*/ 916 w 2403"/>
                <a:gd name="T87" fmla="*/ 430 h 2875"/>
                <a:gd name="T88" fmla="*/ 968 w 2403"/>
                <a:gd name="T89" fmla="*/ 380 h 2875"/>
                <a:gd name="T90" fmla="*/ 953 w 2403"/>
                <a:gd name="T91" fmla="*/ 449 h 2875"/>
                <a:gd name="T92" fmla="*/ 1103 w 2403"/>
                <a:gd name="T93" fmla="*/ 654 h 2875"/>
                <a:gd name="T94" fmla="*/ 1136 w 2403"/>
                <a:gd name="T95" fmla="*/ 801 h 2875"/>
                <a:gd name="T96" fmla="*/ 1166 w 2403"/>
                <a:gd name="T97" fmla="*/ 927 h 2875"/>
                <a:gd name="T98" fmla="*/ 1634 w 2403"/>
                <a:gd name="T99" fmla="*/ 1114 h 2875"/>
                <a:gd name="T100" fmla="*/ 2007 w 2403"/>
                <a:gd name="T101" fmla="*/ 1192 h 2875"/>
                <a:gd name="T102" fmla="*/ 1997 w 2403"/>
                <a:gd name="T103" fmla="*/ 1473 h 2875"/>
                <a:gd name="T104" fmla="*/ 770 w 2403"/>
                <a:gd name="T105" fmla="*/ 2585 h 2875"/>
                <a:gd name="T106" fmla="*/ 2403 w 2403"/>
                <a:gd name="T107" fmla="*/ 1440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03" h="2875">
                  <a:moveTo>
                    <a:pt x="1997" y="1473"/>
                  </a:moveTo>
                  <a:cubicBezTo>
                    <a:pt x="1990" y="1475"/>
                    <a:pt x="1965" y="1478"/>
                    <a:pt x="1944" y="1464"/>
                  </a:cubicBezTo>
                  <a:cubicBezTo>
                    <a:pt x="1948" y="1474"/>
                    <a:pt x="1964" y="1486"/>
                    <a:pt x="1964" y="1486"/>
                  </a:cubicBezTo>
                  <a:cubicBezTo>
                    <a:pt x="1948" y="1489"/>
                    <a:pt x="1918" y="1491"/>
                    <a:pt x="1880" y="1466"/>
                  </a:cubicBezTo>
                  <a:lnTo>
                    <a:pt x="1880" y="1466"/>
                  </a:lnTo>
                  <a:cubicBezTo>
                    <a:pt x="1829" y="1431"/>
                    <a:pt x="1808" y="1375"/>
                    <a:pt x="1834" y="1314"/>
                  </a:cubicBezTo>
                  <a:cubicBezTo>
                    <a:pt x="1903" y="1150"/>
                    <a:pt x="1793" y="1116"/>
                    <a:pt x="1757" y="1131"/>
                  </a:cubicBezTo>
                  <a:cubicBezTo>
                    <a:pt x="1734" y="1141"/>
                    <a:pt x="1710" y="1152"/>
                    <a:pt x="1669" y="1154"/>
                  </a:cubicBezTo>
                  <a:cubicBezTo>
                    <a:pt x="1685" y="1176"/>
                    <a:pt x="1697" y="1198"/>
                    <a:pt x="1704" y="1215"/>
                  </a:cubicBezTo>
                  <a:cubicBezTo>
                    <a:pt x="1716" y="1243"/>
                    <a:pt x="1720" y="1264"/>
                    <a:pt x="1721" y="1284"/>
                  </a:cubicBezTo>
                  <a:cubicBezTo>
                    <a:pt x="1721" y="1284"/>
                    <a:pt x="1721" y="1285"/>
                    <a:pt x="1721" y="1285"/>
                  </a:cubicBezTo>
                  <a:cubicBezTo>
                    <a:pt x="1726" y="1349"/>
                    <a:pt x="1728" y="1428"/>
                    <a:pt x="1737" y="1459"/>
                  </a:cubicBezTo>
                  <a:cubicBezTo>
                    <a:pt x="1746" y="1490"/>
                    <a:pt x="1756" y="1515"/>
                    <a:pt x="1776" y="1531"/>
                  </a:cubicBezTo>
                  <a:cubicBezTo>
                    <a:pt x="1809" y="1557"/>
                    <a:pt x="1852" y="1583"/>
                    <a:pt x="1886" y="1614"/>
                  </a:cubicBezTo>
                  <a:cubicBezTo>
                    <a:pt x="1906" y="1632"/>
                    <a:pt x="1926" y="1654"/>
                    <a:pt x="1918" y="1674"/>
                  </a:cubicBezTo>
                  <a:cubicBezTo>
                    <a:pt x="1906" y="1705"/>
                    <a:pt x="1888" y="1818"/>
                    <a:pt x="1884" y="1869"/>
                  </a:cubicBezTo>
                  <a:cubicBezTo>
                    <a:pt x="1882" y="1885"/>
                    <a:pt x="1885" y="1912"/>
                    <a:pt x="1870" y="1915"/>
                  </a:cubicBezTo>
                  <a:cubicBezTo>
                    <a:pt x="1865" y="1916"/>
                    <a:pt x="1858" y="1919"/>
                    <a:pt x="1854" y="1921"/>
                  </a:cubicBezTo>
                  <a:cubicBezTo>
                    <a:pt x="1856" y="1927"/>
                    <a:pt x="1855" y="1934"/>
                    <a:pt x="1850" y="1939"/>
                  </a:cubicBezTo>
                  <a:cubicBezTo>
                    <a:pt x="1854" y="1948"/>
                    <a:pt x="1853" y="1957"/>
                    <a:pt x="1836" y="1976"/>
                  </a:cubicBezTo>
                  <a:cubicBezTo>
                    <a:pt x="1830" y="1983"/>
                    <a:pt x="1821" y="1984"/>
                    <a:pt x="1812" y="1984"/>
                  </a:cubicBezTo>
                  <a:lnTo>
                    <a:pt x="1769" y="1984"/>
                  </a:lnTo>
                  <a:cubicBezTo>
                    <a:pt x="1762" y="1984"/>
                    <a:pt x="1760" y="1981"/>
                    <a:pt x="1760" y="1975"/>
                  </a:cubicBezTo>
                  <a:cubicBezTo>
                    <a:pt x="1760" y="1969"/>
                    <a:pt x="1771" y="1944"/>
                    <a:pt x="1775" y="1936"/>
                  </a:cubicBezTo>
                  <a:cubicBezTo>
                    <a:pt x="1776" y="1918"/>
                    <a:pt x="1792" y="1908"/>
                    <a:pt x="1806" y="1900"/>
                  </a:cubicBezTo>
                  <a:cubicBezTo>
                    <a:pt x="1813" y="1887"/>
                    <a:pt x="1818" y="1881"/>
                    <a:pt x="1828" y="1836"/>
                  </a:cubicBezTo>
                  <a:cubicBezTo>
                    <a:pt x="1830" y="1825"/>
                    <a:pt x="1839" y="1750"/>
                    <a:pt x="1841" y="1741"/>
                  </a:cubicBezTo>
                  <a:cubicBezTo>
                    <a:pt x="1846" y="1719"/>
                    <a:pt x="1828" y="1698"/>
                    <a:pt x="1818" y="1689"/>
                  </a:cubicBezTo>
                  <a:cubicBezTo>
                    <a:pt x="1811" y="1683"/>
                    <a:pt x="1780" y="1656"/>
                    <a:pt x="1757" y="1642"/>
                  </a:cubicBezTo>
                  <a:cubicBezTo>
                    <a:pt x="1729" y="1626"/>
                    <a:pt x="1686" y="1590"/>
                    <a:pt x="1645" y="1566"/>
                  </a:cubicBezTo>
                  <a:cubicBezTo>
                    <a:pt x="1656" y="1579"/>
                    <a:pt x="1666" y="1591"/>
                    <a:pt x="1675" y="1601"/>
                  </a:cubicBezTo>
                  <a:cubicBezTo>
                    <a:pt x="1704" y="1635"/>
                    <a:pt x="1722" y="1646"/>
                    <a:pt x="1715" y="1669"/>
                  </a:cubicBezTo>
                  <a:cubicBezTo>
                    <a:pt x="1714" y="1673"/>
                    <a:pt x="1701" y="1696"/>
                    <a:pt x="1698" y="1709"/>
                  </a:cubicBezTo>
                  <a:cubicBezTo>
                    <a:pt x="1689" y="1744"/>
                    <a:pt x="1671" y="1854"/>
                    <a:pt x="1669" y="1883"/>
                  </a:cubicBezTo>
                  <a:cubicBezTo>
                    <a:pt x="1668" y="1888"/>
                    <a:pt x="1669" y="1902"/>
                    <a:pt x="1666" y="1915"/>
                  </a:cubicBezTo>
                  <a:cubicBezTo>
                    <a:pt x="1663" y="1926"/>
                    <a:pt x="1653" y="1930"/>
                    <a:pt x="1645" y="1933"/>
                  </a:cubicBezTo>
                  <a:cubicBezTo>
                    <a:pt x="1645" y="1937"/>
                    <a:pt x="1642" y="1942"/>
                    <a:pt x="1637" y="1944"/>
                  </a:cubicBezTo>
                  <a:cubicBezTo>
                    <a:pt x="1641" y="1951"/>
                    <a:pt x="1631" y="1965"/>
                    <a:pt x="1622" y="1975"/>
                  </a:cubicBezTo>
                  <a:cubicBezTo>
                    <a:pt x="1615" y="1983"/>
                    <a:pt x="1604" y="1984"/>
                    <a:pt x="1597" y="1984"/>
                  </a:cubicBezTo>
                  <a:lnTo>
                    <a:pt x="1550" y="1984"/>
                  </a:lnTo>
                  <a:cubicBezTo>
                    <a:pt x="1544" y="1984"/>
                    <a:pt x="1543" y="1982"/>
                    <a:pt x="1543" y="1975"/>
                  </a:cubicBezTo>
                  <a:cubicBezTo>
                    <a:pt x="1543" y="1970"/>
                    <a:pt x="1554" y="1946"/>
                    <a:pt x="1558" y="1938"/>
                  </a:cubicBezTo>
                  <a:cubicBezTo>
                    <a:pt x="1557" y="1933"/>
                    <a:pt x="1557" y="1927"/>
                    <a:pt x="1559" y="1925"/>
                  </a:cubicBezTo>
                  <a:cubicBezTo>
                    <a:pt x="1574" y="1905"/>
                    <a:pt x="1590" y="1900"/>
                    <a:pt x="1601" y="1898"/>
                  </a:cubicBezTo>
                  <a:cubicBezTo>
                    <a:pt x="1603" y="1886"/>
                    <a:pt x="1604" y="1878"/>
                    <a:pt x="1605" y="1874"/>
                  </a:cubicBezTo>
                  <a:cubicBezTo>
                    <a:pt x="1608" y="1866"/>
                    <a:pt x="1613" y="1858"/>
                    <a:pt x="1617" y="1837"/>
                  </a:cubicBezTo>
                  <a:cubicBezTo>
                    <a:pt x="1619" y="1827"/>
                    <a:pt x="1625" y="1791"/>
                    <a:pt x="1629" y="1758"/>
                  </a:cubicBezTo>
                  <a:cubicBezTo>
                    <a:pt x="1635" y="1708"/>
                    <a:pt x="1608" y="1686"/>
                    <a:pt x="1592" y="1669"/>
                  </a:cubicBezTo>
                  <a:cubicBezTo>
                    <a:pt x="1575" y="1650"/>
                    <a:pt x="1550" y="1620"/>
                    <a:pt x="1538" y="1605"/>
                  </a:cubicBezTo>
                  <a:cubicBezTo>
                    <a:pt x="1499" y="1555"/>
                    <a:pt x="1476" y="1552"/>
                    <a:pt x="1406" y="1455"/>
                  </a:cubicBezTo>
                  <a:cubicBezTo>
                    <a:pt x="1361" y="1442"/>
                    <a:pt x="1313" y="1469"/>
                    <a:pt x="1192" y="1451"/>
                  </a:cubicBezTo>
                  <a:cubicBezTo>
                    <a:pt x="1096" y="1437"/>
                    <a:pt x="979" y="1394"/>
                    <a:pt x="887" y="1342"/>
                  </a:cubicBezTo>
                  <a:cubicBezTo>
                    <a:pt x="883" y="1347"/>
                    <a:pt x="878" y="1352"/>
                    <a:pt x="874" y="1356"/>
                  </a:cubicBezTo>
                  <a:cubicBezTo>
                    <a:pt x="840" y="1387"/>
                    <a:pt x="824" y="1380"/>
                    <a:pt x="804" y="1368"/>
                  </a:cubicBezTo>
                  <a:cubicBezTo>
                    <a:pt x="784" y="1356"/>
                    <a:pt x="754" y="1357"/>
                    <a:pt x="718" y="1351"/>
                  </a:cubicBezTo>
                  <a:cubicBezTo>
                    <a:pt x="682" y="1346"/>
                    <a:pt x="642" y="1326"/>
                    <a:pt x="621" y="1320"/>
                  </a:cubicBezTo>
                  <a:cubicBezTo>
                    <a:pt x="608" y="1317"/>
                    <a:pt x="600" y="1317"/>
                    <a:pt x="592" y="1319"/>
                  </a:cubicBezTo>
                  <a:cubicBezTo>
                    <a:pt x="589" y="1326"/>
                    <a:pt x="584" y="1332"/>
                    <a:pt x="577" y="1336"/>
                  </a:cubicBezTo>
                  <a:cubicBezTo>
                    <a:pt x="571" y="1339"/>
                    <a:pt x="554" y="1338"/>
                    <a:pt x="553" y="1339"/>
                  </a:cubicBezTo>
                  <a:cubicBezTo>
                    <a:pt x="547" y="1343"/>
                    <a:pt x="518" y="1370"/>
                    <a:pt x="507" y="1383"/>
                  </a:cubicBezTo>
                  <a:cubicBezTo>
                    <a:pt x="503" y="1388"/>
                    <a:pt x="474" y="1436"/>
                    <a:pt x="467" y="1443"/>
                  </a:cubicBezTo>
                  <a:cubicBezTo>
                    <a:pt x="466" y="1445"/>
                    <a:pt x="456" y="1452"/>
                    <a:pt x="440" y="1454"/>
                  </a:cubicBezTo>
                  <a:cubicBezTo>
                    <a:pt x="440" y="1454"/>
                    <a:pt x="442" y="1471"/>
                    <a:pt x="440" y="1479"/>
                  </a:cubicBezTo>
                  <a:cubicBezTo>
                    <a:pt x="439" y="1486"/>
                    <a:pt x="436" y="1493"/>
                    <a:pt x="429" y="1500"/>
                  </a:cubicBezTo>
                  <a:cubicBezTo>
                    <a:pt x="429" y="1500"/>
                    <a:pt x="431" y="1523"/>
                    <a:pt x="424" y="1531"/>
                  </a:cubicBezTo>
                  <a:cubicBezTo>
                    <a:pt x="407" y="1551"/>
                    <a:pt x="377" y="1557"/>
                    <a:pt x="366" y="1558"/>
                  </a:cubicBezTo>
                  <a:cubicBezTo>
                    <a:pt x="357" y="1558"/>
                    <a:pt x="357" y="1549"/>
                    <a:pt x="356" y="1544"/>
                  </a:cubicBezTo>
                  <a:cubicBezTo>
                    <a:pt x="356" y="1543"/>
                    <a:pt x="355" y="1515"/>
                    <a:pt x="356" y="1508"/>
                  </a:cubicBezTo>
                  <a:cubicBezTo>
                    <a:pt x="353" y="1503"/>
                    <a:pt x="352" y="1501"/>
                    <a:pt x="356" y="1488"/>
                  </a:cubicBezTo>
                  <a:cubicBezTo>
                    <a:pt x="362" y="1467"/>
                    <a:pt x="368" y="1453"/>
                    <a:pt x="386" y="1446"/>
                  </a:cubicBezTo>
                  <a:cubicBezTo>
                    <a:pt x="392" y="1434"/>
                    <a:pt x="398" y="1402"/>
                    <a:pt x="398" y="1402"/>
                  </a:cubicBezTo>
                  <a:cubicBezTo>
                    <a:pt x="398" y="1402"/>
                    <a:pt x="401" y="1391"/>
                    <a:pt x="413" y="1385"/>
                  </a:cubicBezTo>
                  <a:cubicBezTo>
                    <a:pt x="422" y="1379"/>
                    <a:pt x="463" y="1343"/>
                    <a:pt x="472" y="1331"/>
                  </a:cubicBezTo>
                  <a:cubicBezTo>
                    <a:pt x="496" y="1300"/>
                    <a:pt x="531" y="1267"/>
                    <a:pt x="559" y="1263"/>
                  </a:cubicBezTo>
                  <a:cubicBezTo>
                    <a:pt x="578" y="1261"/>
                    <a:pt x="588" y="1262"/>
                    <a:pt x="610" y="1258"/>
                  </a:cubicBezTo>
                  <a:cubicBezTo>
                    <a:pt x="622" y="1256"/>
                    <a:pt x="655" y="1245"/>
                    <a:pt x="696" y="1235"/>
                  </a:cubicBezTo>
                  <a:cubicBezTo>
                    <a:pt x="678" y="1209"/>
                    <a:pt x="674" y="1198"/>
                    <a:pt x="666" y="1193"/>
                  </a:cubicBezTo>
                  <a:cubicBezTo>
                    <a:pt x="657" y="1188"/>
                    <a:pt x="635" y="1182"/>
                    <a:pt x="627" y="1176"/>
                  </a:cubicBezTo>
                  <a:cubicBezTo>
                    <a:pt x="619" y="1171"/>
                    <a:pt x="554" y="1121"/>
                    <a:pt x="543" y="1109"/>
                  </a:cubicBezTo>
                  <a:cubicBezTo>
                    <a:pt x="538" y="1103"/>
                    <a:pt x="520" y="1098"/>
                    <a:pt x="503" y="1092"/>
                  </a:cubicBezTo>
                  <a:cubicBezTo>
                    <a:pt x="479" y="1117"/>
                    <a:pt x="440" y="1182"/>
                    <a:pt x="436" y="1192"/>
                  </a:cubicBezTo>
                  <a:cubicBezTo>
                    <a:pt x="434" y="1196"/>
                    <a:pt x="433" y="1202"/>
                    <a:pt x="432" y="1208"/>
                  </a:cubicBezTo>
                  <a:cubicBezTo>
                    <a:pt x="430" y="1217"/>
                    <a:pt x="428" y="1227"/>
                    <a:pt x="422" y="1232"/>
                  </a:cubicBezTo>
                  <a:cubicBezTo>
                    <a:pt x="419" y="1235"/>
                    <a:pt x="415" y="1237"/>
                    <a:pt x="411" y="1240"/>
                  </a:cubicBezTo>
                  <a:cubicBezTo>
                    <a:pt x="405" y="1244"/>
                    <a:pt x="400" y="1248"/>
                    <a:pt x="396" y="1252"/>
                  </a:cubicBezTo>
                  <a:cubicBezTo>
                    <a:pt x="402" y="1264"/>
                    <a:pt x="409" y="1268"/>
                    <a:pt x="414" y="1271"/>
                  </a:cubicBezTo>
                  <a:cubicBezTo>
                    <a:pt x="417" y="1274"/>
                    <a:pt x="419" y="1279"/>
                    <a:pt x="417" y="1283"/>
                  </a:cubicBezTo>
                  <a:cubicBezTo>
                    <a:pt x="420" y="1290"/>
                    <a:pt x="424" y="1306"/>
                    <a:pt x="412" y="1319"/>
                  </a:cubicBezTo>
                  <a:cubicBezTo>
                    <a:pt x="398" y="1333"/>
                    <a:pt x="367" y="1350"/>
                    <a:pt x="361" y="1352"/>
                  </a:cubicBezTo>
                  <a:lnTo>
                    <a:pt x="361" y="1352"/>
                  </a:lnTo>
                  <a:cubicBezTo>
                    <a:pt x="352" y="1354"/>
                    <a:pt x="350" y="1346"/>
                    <a:pt x="348" y="1340"/>
                  </a:cubicBezTo>
                  <a:cubicBezTo>
                    <a:pt x="346" y="1335"/>
                    <a:pt x="341" y="1312"/>
                    <a:pt x="340" y="1305"/>
                  </a:cubicBezTo>
                  <a:cubicBezTo>
                    <a:pt x="339" y="1305"/>
                    <a:pt x="335" y="1300"/>
                    <a:pt x="335" y="1295"/>
                  </a:cubicBezTo>
                  <a:cubicBezTo>
                    <a:pt x="335" y="1280"/>
                    <a:pt x="350" y="1251"/>
                    <a:pt x="354" y="1242"/>
                  </a:cubicBezTo>
                  <a:cubicBezTo>
                    <a:pt x="358" y="1233"/>
                    <a:pt x="357" y="1223"/>
                    <a:pt x="358" y="1215"/>
                  </a:cubicBezTo>
                  <a:cubicBezTo>
                    <a:pt x="358" y="1206"/>
                    <a:pt x="359" y="1199"/>
                    <a:pt x="362" y="1194"/>
                  </a:cubicBezTo>
                  <a:cubicBezTo>
                    <a:pt x="365" y="1188"/>
                    <a:pt x="371" y="1185"/>
                    <a:pt x="375" y="1182"/>
                  </a:cubicBezTo>
                  <a:cubicBezTo>
                    <a:pt x="378" y="1180"/>
                    <a:pt x="380" y="1178"/>
                    <a:pt x="381" y="1177"/>
                  </a:cubicBezTo>
                  <a:cubicBezTo>
                    <a:pt x="383" y="1175"/>
                    <a:pt x="396" y="1153"/>
                    <a:pt x="407" y="1134"/>
                  </a:cubicBezTo>
                  <a:cubicBezTo>
                    <a:pt x="422" y="1110"/>
                    <a:pt x="437" y="1084"/>
                    <a:pt x="441" y="1080"/>
                  </a:cubicBezTo>
                  <a:cubicBezTo>
                    <a:pt x="442" y="1078"/>
                    <a:pt x="444" y="1071"/>
                    <a:pt x="446" y="1065"/>
                  </a:cubicBezTo>
                  <a:cubicBezTo>
                    <a:pt x="449" y="1051"/>
                    <a:pt x="453" y="1035"/>
                    <a:pt x="463" y="1027"/>
                  </a:cubicBezTo>
                  <a:cubicBezTo>
                    <a:pt x="465" y="1026"/>
                    <a:pt x="480" y="1012"/>
                    <a:pt x="499" y="1017"/>
                  </a:cubicBezTo>
                  <a:cubicBezTo>
                    <a:pt x="522" y="1023"/>
                    <a:pt x="528" y="1034"/>
                    <a:pt x="541" y="1037"/>
                  </a:cubicBezTo>
                  <a:cubicBezTo>
                    <a:pt x="553" y="1040"/>
                    <a:pt x="586" y="1043"/>
                    <a:pt x="644" y="1063"/>
                  </a:cubicBezTo>
                  <a:cubicBezTo>
                    <a:pt x="670" y="1072"/>
                    <a:pt x="689" y="1076"/>
                    <a:pt x="702" y="1078"/>
                  </a:cubicBezTo>
                  <a:cubicBezTo>
                    <a:pt x="702" y="1073"/>
                    <a:pt x="701" y="1069"/>
                    <a:pt x="701" y="1067"/>
                  </a:cubicBezTo>
                  <a:cubicBezTo>
                    <a:pt x="701" y="1052"/>
                    <a:pt x="717" y="1029"/>
                    <a:pt x="719" y="1021"/>
                  </a:cubicBezTo>
                  <a:cubicBezTo>
                    <a:pt x="722" y="1012"/>
                    <a:pt x="735" y="972"/>
                    <a:pt x="744" y="961"/>
                  </a:cubicBezTo>
                  <a:cubicBezTo>
                    <a:pt x="761" y="934"/>
                    <a:pt x="809" y="875"/>
                    <a:pt x="848" y="831"/>
                  </a:cubicBezTo>
                  <a:cubicBezTo>
                    <a:pt x="860" y="818"/>
                    <a:pt x="874" y="752"/>
                    <a:pt x="878" y="729"/>
                  </a:cubicBezTo>
                  <a:cubicBezTo>
                    <a:pt x="883" y="695"/>
                    <a:pt x="871" y="686"/>
                    <a:pt x="869" y="681"/>
                  </a:cubicBezTo>
                  <a:cubicBezTo>
                    <a:pt x="865" y="672"/>
                    <a:pt x="841" y="667"/>
                    <a:pt x="830" y="671"/>
                  </a:cubicBezTo>
                  <a:cubicBezTo>
                    <a:pt x="826" y="673"/>
                    <a:pt x="814" y="676"/>
                    <a:pt x="804" y="680"/>
                  </a:cubicBezTo>
                  <a:cubicBezTo>
                    <a:pt x="795" y="685"/>
                    <a:pt x="759" y="693"/>
                    <a:pt x="753" y="694"/>
                  </a:cubicBezTo>
                  <a:cubicBezTo>
                    <a:pt x="749" y="694"/>
                    <a:pt x="744" y="699"/>
                    <a:pt x="729" y="705"/>
                  </a:cubicBezTo>
                  <a:cubicBezTo>
                    <a:pt x="725" y="718"/>
                    <a:pt x="726" y="729"/>
                    <a:pt x="718" y="731"/>
                  </a:cubicBezTo>
                  <a:cubicBezTo>
                    <a:pt x="701" y="735"/>
                    <a:pt x="682" y="733"/>
                    <a:pt x="673" y="730"/>
                  </a:cubicBezTo>
                  <a:cubicBezTo>
                    <a:pt x="665" y="728"/>
                    <a:pt x="661" y="721"/>
                    <a:pt x="666" y="707"/>
                  </a:cubicBezTo>
                  <a:cubicBezTo>
                    <a:pt x="666" y="707"/>
                    <a:pt x="660" y="715"/>
                    <a:pt x="653" y="716"/>
                  </a:cubicBezTo>
                  <a:cubicBezTo>
                    <a:pt x="645" y="717"/>
                    <a:pt x="626" y="711"/>
                    <a:pt x="621" y="702"/>
                  </a:cubicBezTo>
                  <a:cubicBezTo>
                    <a:pt x="616" y="693"/>
                    <a:pt x="621" y="676"/>
                    <a:pt x="617" y="667"/>
                  </a:cubicBezTo>
                  <a:cubicBezTo>
                    <a:pt x="614" y="658"/>
                    <a:pt x="607" y="648"/>
                    <a:pt x="606" y="643"/>
                  </a:cubicBezTo>
                  <a:cubicBezTo>
                    <a:pt x="606" y="638"/>
                    <a:pt x="610" y="630"/>
                    <a:pt x="617" y="624"/>
                  </a:cubicBezTo>
                  <a:cubicBezTo>
                    <a:pt x="625" y="617"/>
                    <a:pt x="635" y="609"/>
                    <a:pt x="638" y="603"/>
                  </a:cubicBezTo>
                  <a:cubicBezTo>
                    <a:pt x="642" y="597"/>
                    <a:pt x="646" y="590"/>
                    <a:pt x="658" y="580"/>
                  </a:cubicBezTo>
                  <a:cubicBezTo>
                    <a:pt x="671" y="570"/>
                    <a:pt x="703" y="553"/>
                    <a:pt x="718" y="541"/>
                  </a:cubicBezTo>
                  <a:cubicBezTo>
                    <a:pt x="733" y="529"/>
                    <a:pt x="745" y="515"/>
                    <a:pt x="756" y="505"/>
                  </a:cubicBezTo>
                  <a:cubicBezTo>
                    <a:pt x="767" y="495"/>
                    <a:pt x="792" y="479"/>
                    <a:pt x="803" y="468"/>
                  </a:cubicBezTo>
                  <a:cubicBezTo>
                    <a:pt x="807" y="455"/>
                    <a:pt x="815" y="445"/>
                    <a:pt x="828" y="440"/>
                  </a:cubicBezTo>
                  <a:cubicBezTo>
                    <a:pt x="829" y="421"/>
                    <a:pt x="861" y="418"/>
                    <a:pt x="872" y="418"/>
                  </a:cubicBezTo>
                  <a:cubicBezTo>
                    <a:pt x="885" y="418"/>
                    <a:pt x="902" y="423"/>
                    <a:pt x="916" y="430"/>
                  </a:cubicBezTo>
                  <a:cubicBezTo>
                    <a:pt x="922" y="411"/>
                    <a:pt x="928" y="406"/>
                    <a:pt x="932" y="401"/>
                  </a:cubicBezTo>
                  <a:cubicBezTo>
                    <a:pt x="935" y="397"/>
                    <a:pt x="945" y="390"/>
                    <a:pt x="953" y="386"/>
                  </a:cubicBezTo>
                  <a:cubicBezTo>
                    <a:pt x="961" y="381"/>
                    <a:pt x="965" y="377"/>
                    <a:pt x="968" y="380"/>
                  </a:cubicBezTo>
                  <a:cubicBezTo>
                    <a:pt x="971" y="383"/>
                    <a:pt x="967" y="391"/>
                    <a:pt x="966" y="394"/>
                  </a:cubicBezTo>
                  <a:cubicBezTo>
                    <a:pt x="964" y="403"/>
                    <a:pt x="958" y="412"/>
                    <a:pt x="957" y="421"/>
                  </a:cubicBezTo>
                  <a:cubicBezTo>
                    <a:pt x="956" y="428"/>
                    <a:pt x="956" y="438"/>
                    <a:pt x="953" y="449"/>
                  </a:cubicBezTo>
                  <a:cubicBezTo>
                    <a:pt x="990" y="466"/>
                    <a:pt x="1042" y="493"/>
                    <a:pt x="1072" y="574"/>
                  </a:cubicBezTo>
                  <a:cubicBezTo>
                    <a:pt x="1079" y="593"/>
                    <a:pt x="1093" y="623"/>
                    <a:pt x="1133" y="662"/>
                  </a:cubicBezTo>
                  <a:cubicBezTo>
                    <a:pt x="1122" y="660"/>
                    <a:pt x="1112" y="657"/>
                    <a:pt x="1103" y="654"/>
                  </a:cubicBezTo>
                  <a:cubicBezTo>
                    <a:pt x="1111" y="673"/>
                    <a:pt x="1118" y="697"/>
                    <a:pt x="1122" y="723"/>
                  </a:cubicBezTo>
                  <a:cubicBezTo>
                    <a:pt x="1127" y="759"/>
                    <a:pt x="1145" y="787"/>
                    <a:pt x="1161" y="808"/>
                  </a:cubicBezTo>
                  <a:cubicBezTo>
                    <a:pt x="1152" y="807"/>
                    <a:pt x="1144" y="804"/>
                    <a:pt x="1136" y="801"/>
                  </a:cubicBezTo>
                  <a:cubicBezTo>
                    <a:pt x="1143" y="812"/>
                    <a:pt x="1150" y="824"/>
                    <a:pt x="1156" y="853"/>
                  </a:cubicBezTo>
                  <a:cubicBezTo>
                    <a:pt x="1146" y="845"/>
                    <a:pt x="1139" y="837"/>
                    <a:pt x="1132" y="828"/>
                  </a:cubicBezTo>
                  <a:cubicBezTo>
                    <a:pt x="1139" y="867"/>
                    <a:pt x="1153" y="896"/>
                    <a:pt x="1166" y="927"/>
                  </a:cubicBezTo>
                  <a:cubicBezTo>
                    <a:pt x="1192" y="987"/>
                    <a:pt x="1228" y="1020"/>
                    <a:pt x="1338" y="1042"/>
                  </a:cubicBezTo>
                  <a:cubicBezTo>
                    <a:pt x="1435" y="1062"/>
                    <a:pt x="1506" y="1038"/>
                    <a:pt x="1583" y="1078"/>
                  </a:cubicBezTo>
                  <a:cubicBezTo>
                    <a:pt x="1601" y="1088"/>
                    <a:pt x="1619" y="1100"/>
                    <a:pt x="1634" y="1114"/>
                  </a:cubicBezTo>
                  <a:cubicBezTo>
                    <a:pt x="1663" y="1113"/>
                    <a:pt x="1701" y="1115"/>
                    <a:pt x="1753" y="1073"/>
                  </a:cubicBezTo>
                  <a:cubicBezTo>
                    <a:pt x="1801" y="1033"/>
                    <a:pt x="1851" y="1019"/>
                    <a:pt x="1905" y="1030"/>
                  </a:cubicBezTo>
                  <a:cubicBezTo>
                    <a:pt x="1977" y="1046"/>
                    <a:pt x="2007" y="1109"/>
                    <a:pt x="2007" y="1192"/>
                  </a:cubicBezTo>
                  <a:cubicBezTo>
                    <a:pt x="2007" y="1259"/>
                    <a:pt x="1958" y="1321"/>
                    <a:pt x="1961" y="1375"/>
                  </a:cubicBezTo>
                  <a:cubicBezTo>
                    <a:pt x="1964" y="1403"/>
                    <a:pt x="1968" y="1430"/>
                    <a:pt x="1999" y="1448"/>
                  </a:cubicBezTo>
                  <a:cubicBezTo>
                    <a:pt x="2020" y="1460"/>
                    <a:pt x="2006" y="1471"/>
                    <a:pt x="1997" y="1473"/>
                  </a:cubicBezTo>
                  <a:close/>
                  <a:moveTo>
                    <a:pt x="0" y="0"/>
                  </a:moveTo>
                  <a:lnTo>
                    <a:pt x="0" y="1440"/>
                  </a:lnTo>
                  <a:cubicBezTo>
                    <a:pt x="0" y="1724"/>
                    <a:pt x="91" y="2220"/>
                    <a:pt x="770" y="2585"/>
                  </a:cubicBezTo>
                  <a:cubicBezTo>
                    <a:pt x="1056" y="2739"/>
                    <a:pt x="1201" y="2875"/>
                    <a:pt x="1201" y="2875"/>
                  </a:cubicBezTo>
                  <a:cubicBezTo>
                    <a:pt x="1201" y="2875"/>
                    <a:pt x="1348" y="2741"/>
                    <a:pt x="1634" y="2585"/>
                  </a:cubicBezTo>
                  <a:cubicBezTo>
                    <a:pt x="2307" y="2220"/>
                    <a:pt x="2403" y="1724"/>
                    <a:pt x="2403" y="1440"/>
                  </a:cubicBezTo>
                  <a:lnTo>
                    <a:pt x="24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9" name="Textfeld 9"/>
          <p:cNvSpPr txBox="1"/>
          <p:nvPr userDrawn="1"/>
        </p:nvSpPr>
        <p:spPr>
          <a:xfrm>
            <a:off x="24384000" y="10941096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b="1" i="0" u="none" dirty="0"/>
              <a:t>Logo</a:t>
            </a:r>
            <a:r>
              <a:rPr lang="de-DE" sz="2000" dirty="0"/>
              <a:t> </a:t>
            </a:r>
            <a:r>
              <a:rPr lang="de-DE" sz="2000" b="1" u="sng" dirty="0"/>
              <a:t>muss</a:t>
            </a:r>
            <a:r>
              <a:rPr lang="de-DE" sz="2000" dirty="0"/>
              <a:t> manuell eingefügt werden.</a:t>
            </a:r>
          </a:p>
          <a:p>
            <a:r>
              <a:rPr lang="de-DE" sz="2000" dirty="0"/>
              <a:t>(über Menü: ANSICHT &gt; „Folienmaster“. Dann kopieren</a:t>
            </a:r>
            <a:r>
              <a:rPr lang="de-DE" sz="2000" baseline="0" dirty="0"/>
              <a:t> und einfügen</a:t>
            </a:r>
            <a:r>
              <a:rPr lang="de-DE" sz="2000" dirty="0"/>
              <a:t>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feld 9"/>
          <p:cNvSpPr txBox="1"/>
          <p:nvPr userDrawn="1"/>
        </p:nvSpPr>
        <p:spPr>
          <a:xfrm>
            <a:off x="-3580469" y="5489848"/>
            <a:ext cx="3574120" cy="3923860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b="1" u="sng" dirty="0"/>
              <a:t>Achtung</a:t>
            </a:r>
            <a:r>
              <a:rPr lang="de-DE" sz="2000" u="sng" dirty="0"/>
              <a:t>: </a:t>
            </a:r>
          </a:p>
          <a:p>
            <a:r>
              <a:rPr lang="de-DE" sz="2000" dirty="0"/>
              <a:t>die Fußzeile darf nicht „raus laufen“ und muss lesbar sein. Dazu sollte der untere Bereich des Bildes beruhigt und die </a:t>
            </a:r>
            <a:r>
              <a:rPr lang="de-DE" sz="2000" baseline="0" dirty="0"/>
              <a:t>Schriftfarbe </a:t>
            </a:r>
            <a:r>
              <a:rPr lang="de-DE" sz="2000" b="1" u="sng" baseline="0" dirty="0">
                <a:solidFill>
                  <a:schemeClr val="tx1"/>
                </a:solidFill>
              </a:rPr>
              <a:t>schwarz</a:t>
            </a:r>
            <a:r>
              <a:rPr lang="de-DE" sz="2000" baseline="0" dirty="0"/>
              <a:t> oder </a:t>
            </a:r>
            <a:r>
              <a:rPr lang="de-DE" sz="2000" b="1" u="sng" baseline="0" dirty="0"/>
              <a:t>weiß</a:t>
            </a:r>
            <a:r>
              <a:rPr lang="de-DE" sz="2000" baseline="0" dirty="0"/>
              <a:t> sein.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9874966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to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261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2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3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4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5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270" name="Textplatzhalter 10"/>
          <p:cNvSpPr>
            <a:spLocks noGrp="1"/>
          </p:cNvSpPr>
          <p:nvPr>
            <p:ph type="body" sz="half" idx="13" hasCustomPrompt="1"/>
          </p:nvPr>
        </p:nvSpPr>
        <p:spPr>
          <a:xfrm>
            <a:off x="1242000" y="3618000"/>
            <a:ext cx="21888000" cy="82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4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 wird in Sparkasse </a:t>
            </a:r>
            <a:r>
              <a:rPr lang="de-DE" dirty="0" err="1"/>
              <a:t>Lt</a:t>
            </a:r>
            <a:r>
              <a:rPr lang="de-DE" dirty="0"/>
              <a:t>, 74 pt gesetzt. </a:t>
            </a:r>
          </a:p>
          <a:p>
            <a:pPr lvl="0"/>
            <a:r>
              <a:rPr lang="de-DE" dirty="0"/>
              <a:t>Schriftfarbe ist schwarz, </a:t>
            </a:r>
          </a:p>
          <a:p>
            <a:pPr lvl="0"/>
            <a:r>
              <a:rPr lang="de-DE" dirty="0"/>
              <a:t>der Standard-Hintergrund ist weiß. </a:t>
            </a:r>
          </a:p>
          <a:p>
            <a:pPr lvl="0"/>
            <a:r>
              <a:rPr lang="de-DE" dirty="0"/>
              <a:t>Auszeichnungen im Text können fett gesetzt werden.</a:t>
            </a:r>
            <a:endParaRPr dirty="0"/>
          </a:p>
        </p:txBody>
      </p:sp>
      <p:sp>
        <p:nvSpPr>
          <p:cNvPr id="35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40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62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62pt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feld 10"/>
          <p:cNvSpPr txBox="1"/>
          <p:nvPr userDrawn="1"/>
        </p:nvSpPr>
        <p:spPr>
          <a:xfrm>
            <a:off x="-3559875" y="361800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  <p:sp>
        <p:nvSpPr>
          <p:cNvPr id="17" name="Textfeld 9"/>
          <p:cNvSpPr txBox="1"/>
          <p:nvPr userDrawn="1"/>
        </p:nvSpPr>
        <p:spPr>
          <a:xfrm>
            <a:off x="-3525023" y="1211731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</p:spTree>
    <p:extLst>
      <p:ext uri="{BB962C8B-B14F-4D97-AF65-F5344CB8AC3E}">
        <p14:creationId xmlns:p14="http://schemas.microsoft.com/office/powerpoint/2010/main" val="7017969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, zwei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158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59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60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61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62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164" name="Textfeld 9"/>
          <p:cNvSpPr txBox="1"/>
          <p:nvPr/>
        </p:nvSpPr>
        <p:spPr>
          <a:xfrm>
            <a:off x="-3924300" y="25400"/>
            <a:ext cx="3937000" cy="2082513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dirty="0"/>
              <a:t>Trennfolien können optional eingesetzt werden</a:t>
            </a:r>
          </a:p>
        </p:txBody>
      </p:sp>
      <p:sp>
        <p:nvSpPr>
          <p:cNvPr id="16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42000" y="3618000"/>
            <a:ext cx="14976000" cy="82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/>
            </a:lvl1pPr>
            <a:lvl2pPr marL="0" indent="609492">
              <a:buSzTx/>
              <a:buNone/>
            </a:lvl2pPr>
            <a:lvl3pPr marL="0" indent="1218987">
              <a:buSzTx/>
              <a:buNone/>
            </a:lvl3pPr>
            <a:lvl4pPr marL="0" indent="1828480">
              <a:buSzTx/>
              <a:buNone/>
            </a:lvl4pPr>
            <a:lvl5pPr marL="0" indent="2437973">
              <a:buSzTx/>
              <a:buNone/>
            </a:lvl5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</a:t>
            </a:r>
          </a:p>
          <a:p>
            <a:pPr lvl="0"/>
            <a:r>
              <a:rPr lang="de-DE" dirty="0"/>
              <a:t>Auszeichnungen im Text können fett gesetzt werden.</a:t>
            </a:r>
          </a:p>
        </p:txBody>
      </p:sp>
      <p:sp>
        <p:nvSpPr>
          <p:cNvPr id="15" name="Textfeld 9"/>
          <p:cNvSpPr txBox="1"/>
          <p:nvPr userDrawn="1"/>
        </p:nvSpPr>
        <p:spPr>
          <a:xfrm>
            <a:off x="-3924300" y="10933783"/>
            <a:ext cx="3920668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19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4400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983600" y="12420000"/>
            <a:ext cx="1440000" cy="360000"/>
          </a:xfrm>
        </p:spPr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23600" y="12420000"/>
            <a:ext cx="12816000" cy="358284"/>
          </a:xfrm>
        </p:spPr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242000" y="12420000"/>
            <a:ext cx="720000" cy="360000"/>
          </a:xfrm>
        </p:spPr>
        <p:txBody>
          <a:bodyPr/>
          <a:lstStyle>
            <a:lvl1pPr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feld 9"/>
          <p:cNvSpPr txBox="1"/>
          <p:nvPr userDrawn="1"/>
        </p:nvSpPr>
        <p:spPr>
          <a:xfrm>
            <a:off x="-3924300" y="2269811"/>
            <a:ext cx="3920668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</p:spTree>
    <p:extLst>
      <p:ext uri="{BB962C8B-B14F-4D97-AF65-F5344CB8AC3E}">
        <p14:creationId xmlns:p14="http://schemas.microsoft.com/office/powerpoint/2010/main" val="128398427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641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42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43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44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45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2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4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802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62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62pt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2000" y="3618000"/>
            <a:ext cx="21895200" cy="8280000"/>
          </a:xfrm>
        </p:spPr>
        <p:txBody>
          <a:bodyPr lIns="1440000" tIns="720000" rIns="1440000" bIns="720000" anchor="t" anchorCtr="0"/>
          <a:lstStyle>
            <a:lvl1pPr algn="ctr">
              <a:defRPr sz="7400" b="0" i="1"/>
            </a:lvl1pPr>
            <a:lvl2pPr>
              <a:defRPr sz="7400"/>
            </a:lvl2pPr>
            <a:lvl3pPr>
              <a:defRPr sz="7400"/>
            </a:lvl3pPr>
            <a:lvl4pPr>
              <a:defRPr sz="7400"/>
            </a:lvl4pPr>
            <a:lvl5pPr>
              <a:defRPr sz="7400"/>
            </a:lvl5pPr>
          </a:lstStyle>
          <a:p>
            <a:pPr lvl="0"/>
            <a:r>
              <a:rPr lang="de-DE" dirty="0"/>
              <a:t>Die größten menschlichen Errungenschaften </a:t>
            </a:r>
          </a:p>
          <a:p>
            <a:pPr lvl="0"/>
            <a:r>
              <a:rPr lang="de-DE" dirty="0"/>
              <a:t>sind durch Kommunikation zustande </a:t>
            </a:r>
          </a:p>
          <a:p>
            <a:pPr lvl="0"/>
            <a:r>
              <a:rPr lang="de-DE" dirty="0"/>
              <a:t>gekommen – die schlimmsten Fehler, weil </a:t>
            </a:r>
            <a:br>
              <a:rPr lang="de-DE" dirty="0"/>
            </a:br>
            <a:r>
              <a:rPr lang="de-DE" dirty="0"/>
              <a:t>nicht miteinander geredet wurde.</a:t>
            </a:r>
          </a:p>
          <a:p>
            <a:pPr lvl="0"/>
            <a:r>
              <a:rPr lang="de-DE" dirty="0"/>
              <a:t>Stephen Hawking (74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feld 9"/>
          <p:cNvSpPr txBox="1"/>
          <p:nvPr userDrawn="1"/>
        </p:nvSpPr>
        <p:spPr>
          <a:xfrm>
            <a:off x="-3581384" y="1674000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18" name="Textfeld 9"/>
          <p:cNvSpPr txBox="1"/>
          <p:nvPr userDrawn="1"/>
        </p:nvSpPr>
        <p:spPr>
          <a:xfrm>
            <a:off x="-3577752" y="3618000"/>
            <a:ext cx="3577752" cy="3152624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Schrift kann vergrößert  werden (74 pt, 96 pt, oder 128 pt)</a:t>
            </a:r>
            <a:r>
              <a:rPr lang="de-DE" sz="2000" baseline="0" dirty="0"/>
              <a:t> </a:t>
            </a:r>
          </a:p>
          <a:p>
            <a:r>
              <a:rPr lang="de-DE" sz="2000" baseline="0" dirty="0"/>
              <a:t>und bei Zitaten natürlich auch </a:t>
            </a:r>
            <a:r>
              <a:rPr lang="de-DE" sz="2000" i="1" baseline="0" dirty="0"/>
              <a:t>kursiv</a:t>
            </a:r>
            <a:r>
              <a:rPr lang="de-DE" sz="2000" baseline="0" dirty="0"/>
              <a:t> sein.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15337876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670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71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72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73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74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676" name="Textfeld 9"/>
          <p:cNvSpPr txBox="1"/>
          <p:nvPr/>
        </p:nvSpPr>
        <p:spPr>
          <a:xfrm>
            <a:off x="-3577751" y="7382084"/>
            <a:ext cx="3533336" cy="352195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de-DE" sz="2000" b="1" dirty="0"/>
              <a:t>Kontakt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de-DE" sz="2000" dirty="0"/>
              <a:t>Vorname Nachname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de-DE" sz="2000" dirty="0"/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de-DE" sz="2000" dirty="0"/>
              <a:t>Straße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de-DE" sz="2000" dirty="0"/>
              <a:t>PLZ Ort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de-DE" sz="2000" dirty="0"/>
              <a:t>Telefon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de-DE" sz="2000" dirty="0"/>
              <a:t>mailadresse@vgh.de</a:t>
            </a:r>
          </a:p>
        </p:txBody>
      </p:sp>
      <p:sp>
        <p:nvSpPr>
          <p:cNvPr id="677" name="Textfeld 10"/>
          <p:cNvSpPr txBox="1"/>
          <p:nvPr/>
        </p:nvSpPr>
        <p:spPr>
          <a:xfrm>
            <a:off x="1242000" y="1116000"/>
            <a:ext cx="14940000" cy="2304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defRPr sz="8200"/>
            </a:pPr>
            <a:r>
              <a:rPr lang="de-DE" sz="7400" noProof="0" dirty="0"/>
              <a:t>Vielen Dank für Ihre</a:t>
            </a:r>
            <a:br>
              <a:rPr lang="de-DE" sz="7400" noProof="0" dirty="0"/>
            </a:br>
            <a:r>
              <a:rPr lang="de-DE" sz="7400" noProof="0" dirty="0"/>
              <a:t>Aufmerksamkeit!</a:t>
            </a:r>
          </a:p>
        </p:txBody>
      </p:sp>
      <p:sp>
        <p:nvSpPr>
          <p:cNvPr id="678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42000" y="3434400"/>
            <a:ext cx="14976000" cy="7207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23995" defTabSz="2437974">
              <a:defRPr sz="3200">
                <a:solidFill>
                  <a:schemeClr val="tx1"/>
                </a:solidFill>
              </a:defRPr>
            </a:lvl1pPr>
            <a:lvl2pPr marL="1439747" indent="-959831" defTabSz="2437974"/>
            <a:lvl3pPr marL="1919664" indent="-959832" defTabSz="2437974"/>
            <a:lvl4pPr marL="239958" indent="-479916" defTabSz="2437974"/>
            <a:lvl5pPr marL="719873" indent="-479915" defTabSz="2437974"/>
            <a:lvl7pPr>
              <a:defRPr sz="3200" b="0"/>
            </a:lvl7pPr>
          </a:lstStyle>
          <a:p>
            <a:pPr lvl="6"/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Max Mustermann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Schiffgraben 4 </a:t>
            </a:r>
            <a:br>
              <a:rPr lang="de-DE" dirty="0"/>
            </a:br>
            <a:r>
              <a:rPr lang="de-DE" dirty="0"/>
              <a:t>30159 Hannover </a:t>
            </a:r>
            <a:br>
              <a:rPr lang="de-DE" dirty="0"/>
            </a:br>
            <a:r>
              <a:rPr lang="de-DE" dirty="0"/>
              <a:t>Tel. 0511 362-1234 </a:t>
            </a:r>
            <a:br>
              <a:rPr lang="de-DE" dirty="0"/>
            </a:br>
            <a:r>
              <a:rPr lang="de-DE" dirty="0"/>
              <a:t>vorname.nachname@vgh.de</a:t>
            </a:r>
          </a:p>
        </p:txBody>
      </p:sp>
      <p:sp>
        <p:nvSpPr>
          <p:cNvPr id="26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0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42000" y="11340000"/>
            <a:ext cx="14976000" cy="648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000" baseline="0"/>
            </a:lvl1pPr>
          </a:lstStyle>
          <a:p>
            <a:pPr>
              <a:defRPr sz="2000"/>
            </a:pPr>
            <a:r>
              <a:rPr lang="de-DE" dirty="0"/>
              <a:t>© Die in diesem Konzept geschilderten Inhalte und Ideen sind geistiges Eigentum der VGH Versicherungen und </a:t>
            </a:r>
            <a:br>
              <a:rPr lang="de-DE" dirty="0"/>
            </a:br>
            <a:r>
              <a:rPr lang="de-DE" dirty="0"/>
              <a:t>ausschließlich für den Adressaten bestimmt. Deren Weitergabe an Dritte bedarf der ausdrücklichen Zustimmung.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351177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87353" cy="901824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1242000" y="9882000"/>
            <a:ext cx="21888000" cy="1440000"/>
          </a:xfrm>
        </p:spPr>
        <p:txBody>
          <a:bodyPr/>
          <a:lstStyle>
            <a:lvl1pPr>
              <a:defRPr sz="8200"/>
            </a:lvl1pPr>
          </a:lstStyle>
          <a:p>
            <a:r>
              <a:rPr lang="de-DE" dirty="0"/>
              <a:t>Präsentationstitel 82pt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" y="12204000"/>
            <a:ext cx="14976000" cy="468000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de-DE" dirty="0"/>
              <a:t>Referent | Abteilung | </a:t>
            </a:r>
            <a:r>
              <a:rPr lang="de-DE" dirty="0" err="1"/>
              <a:t>TT.MM.JJJJ</a:t>
            </a:r>
            <a:endParaRPr lang="de-DE" dirty="0"/>
          </a:p>
        </p:txBody>
      </p:sp>
      <p:sp>
        <p:nvSpPr>
          <p:cNvPr id="13" name="Textfeld 10"/>
          <p:cNvSpPr txBox="1"/>
          <p:nvPr userDrawn="1"/>
        </p:nvSpPr>
        <p:spPr>
          <a:xfrm>
            <a:off x="-3577752" y="10899775"/>
            <a:ext cx="3577751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42000" y="11322000"/>
            <a:ext cx="21888000" cy="648000"/>
          </a:xfrm>
        </p:spPr>
        <p:txBody>
          <a:bodyPr/>
          <a:lstStyle>
            <a:lvl1pPr marL="44450" marR="0" indent="-4445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0" i="0" u="none" strike="noStrike" cap="none" spc="0" baseline="0" dirty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1pPr>
          </a:lstStyle>
          <a:p>
            <a:pPr marL="44450" marR="0" lvl="0" indent="-4445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Untertitel 32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9" name="Textfeld 9"/>
          <p:cNvSpPr txBox="1"/>
          <p:nvPr userDrawn="1"/>
        </p:nvSpPr>
        <p:spPr>
          <a:xfrm>
            <a:off x="-3577752" y="9008055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57 pt, über max. zwei Zeilen</a:t>
            </a:r>
          </a:p>
        </p:txBody>
      </p:sp>
    </p:spTree>
    <p:extLst>
      <p:ext uri="{BB962C8B-B14F-4D97-AF65-F5344CB8AC3E}">
        <p14:creationId xmlns:p14="http://schemas.microsoft.com/office/powerpoint/2010/main" val="254306444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618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uppieren 13"/>
          <p:cNvGrpSpPr/>
          <p:nvPr userDrawn="1"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80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81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82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83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84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86" name="Textfeld 9"/>
          <p:cNvSpPr txBox="1"/>
          <p:nvPr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87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096963"/>
            <a:ext cx="14976000" cy="1152000"/>
          </a:xfrm>
          <a:prstGeom prst="rect">
            <a:avLst/>
          </a:prstGeom>
          <a:ln w="12700"/>
          <a:effectLst/>
        </p:spPr>
        <p:txBody>
          <a:bodyPr>
            <a:noAutofit/>
          </a:bodyPr>
          <a:lstStyle>
            <a:lvl1pPr>
              <a:tabLst/>
              <a:defRPr sz="8200" baseline="0">
                <a:solidFill>
                  <a:srgbClr val="000000"/>
                </a:solidFill>
              </a:defRPr>
            </a:lvl1pPr>
          </a:lstStyle>
          <a:p>
            <a:r>
              <a:rPr lang="de-DE" noProof="0" dirty="0"/>
              <a:t>Titel der Präsentation 82 </a:t>
            </a:r>
            <a:r>
              <a:rPr lang="de-DE" noProof="0" dirty="0" err="1"/>
              <a:t>pt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2000" y="2248963"/>
            <a:ext cx="14976000" cy="1152000"/>
          </a:xfrm>
        </p:spPr>
        <p:txBody>
          <a:bodyPr anchor="t" anchorCtr="0"/>
          <a:lstStyle>
            <a:lvl1pPr>
              <a:defRPr sz="3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Untertitel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5918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115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16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17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18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19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121" name="Textfeld 2"/>
          <p:cNvSpPr txBox="1"/>
          <p:nvPr/>
        </p:nvSpPr>
        <p:spPr>
          <a:xfrm>
            <a:off x="1242000" y="1096963"/>
            <a:ext cx="6897600" cy="11387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200"/>
            </a:lvl1pPr>
          </a:lstStyle>
          <a:p>
            <a:pPr>
              <a:lnSpc>
                <a:spcPct val="100000"/>
              </a:lnSpc>
            </a:pPr>
            <a:r>
              <a:rPr lang="de-DE" sz="7400" noProof="0" dirty="0"/>
              <a:t>Inhalt</a:t>
            </a:r>
          </a:p>
        </p:txBody>
      </p:sp>
      <p:sp>
        <p:nvSpPr>
          <p:cNvPr id="122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42000" y="3618000"/>
            <a:ext cx="14976000" cy="828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514350" indent="-514350">
              <a:buSzPct val="100000"/>
              <a:buFont typeface="+mj-lt"/>
              <a:buAutoNum type="arabicPeriod"/>
              <a:defRPr b="0" baseline="0"/>
            </a:lvl1pPr>
            <a:lvl4pPr marL="0" indent="0">
              <a:buSzTx/>
              <a:buNone/>
            </a:lvl4pPr>
            <a:lvl5pPr>
              <a:buAutoNum type="arabicPeriod"/>
            </a:lvl5pPr>
          </a:lstStyle>
          <a:p>
            <a:r>
              <a:rPr lang="de-DE" dirty="0"/>
              <a:t>Das Inhaltsverzeichnis wird 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</a:t>
            </a:r>
            <a:br>
              <a:rPr lang="de-DE" dirty="0"/>
            </a:br>
            <a:r>
              <a:rPr lang="de-DE" dirty="0"/>
              <a:t>Aktives Kapitel wird durch </a:t>
            </a:r>
            <a:r>
              <a:rPr lang="de-DE" dirty="0" err="1"/>
              <a:t>Fettung</a:t>
            </a:r>
            <a:r>
              <a:rPr lang="de-DE" dirty="0"/>
              <a:t> hervorgehoben. Schriftfarbe ist Blau</a:t>
            </a:r>
          </a:p>
        </p:txBody>
      </p:sp>
      <p:sp>
        <p:nvSpPr>
          <p:cNvPr id="27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33275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, zwei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158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59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60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61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62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164" name="Textfeld 9"/>
          <p:cNvSpPr txBox="1"/>
          <p:nvPr/>
        </p:nvSpPr>
        <p:spPr>
          <a:xfrm>
            <a:off x="-3924300" y="25400"/>
            <a:ext cx="3937000" cy="2082513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Trennfolien können optional eingesetzt werden</a:t>
            </a:r>
          </a:p>
        </p:txBody>
      </p:sp>
      <p:sp>
        <p:nvSpPr>
          <p:cNvPr id="16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42000" y="3618000"/>
            <a:ext cx="14976000" cy="82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/>
            </a:lvl1pPr>
            <a:lvl2pPr marL="0" indent="609492">
              <a:buSzTx/>
              <a:buNone/>
            </a:lvl2pPr>
            <a:lvl3pPr marL="0" indent="1218987">
              <a:buSzTx/>
              <a:buNone/>
            </a:lvl3pPr>
            <a:lvl4pPr marL="0" indent="1828480">
              <a:buSzTx/>
              <a:buNone/>
            </a:lvl4pPr>
            <a:lvl5pPr marL="0" indent="2437973">
              <a:buSzTx/>
              <a:buNone/>
            </a:lvl5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</a:t>
            </a:r>
          </a:p>
          <a:p>
            <a:pPr lvl="0"/>
            <a:r>
              <a:rPr lang="de-DE" dirty="0"/>
              <a:t>Auszeichnungen im Text können fett gesetzt werden.</a:t>
            </a:r>
          </a:p>
        </p:txBody>
      </p:sp>
      <p:sp>
        <p:nvSpPr>
          <p:cNvPr id="15" name="Textfeld 9"/>
          <p:cNvSpPr txBox="1"/>
          <p:nvPr userDrawn="1"/>
        </p:nvSpPr>
        <p:spPr>
          <a:xfrm>
            <a:off x="-3924300" y="10933783"/>
            <a:ext cx="3920668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19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096963"/>
            <a:ext cx="14976000" cy="1152000"/>
          </a:xfrm>
          <a:prstGeom prst="rect">
            <a:avLst/>
          </a:prstGeom>
          <a:ln w="12700"/>
          <a:effectLst/>
        </p:spPr>
        <p:txBody>
          <a:bodyPr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2000" y="2250000"/>
            <a:ext cx="14976000" cy="1152000"/>
          </a:xfrm>
        </p:spPr>
        <p:txBody>
          <a:bodyPr/>
          <a:lstStyle>
            <a:lvl1pPr>
              <a:defRPr sz="3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Untertitel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feld 9"/>
          <p:cNvSpPr txBox="1"/>
          <p:nvPr userDrawn="1"/>
        </p:nvSpPr>
        <p:spPr>
          <a:xfrm>
            <a:off x="-3924300" y="2251125"/>
            <a:ext cx="3920668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</p:spTree>
    <p:extLst>
      <p:ext uri="{BB962C8B-B14F-4D97-AF65-F5344CB8AC3E}">
        <p14:creationId xmlns:p14="http://schemas.microsoft.com/office/powerpoint/2010/main" val="427491552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ennfolie, eine Zeile,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185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6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7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8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9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191" name="Rechteck 3"/>
          <p:cNvSpPr/>
          <p:nvPr userDrawn="1"/>
        </p:nvSpPr>
        <p:spPr>
          <a:xfrm>
            <a:off x="18472316" y="11355973"/>
            <a:ext cx="5851527" cy="23145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lnSpc>
                <a:spcPct val="100000"/>
              </a:lnSpc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Textfeld 10"/>
          <p:cNvSpPr txBox="1"/>
          <p:nvPr/>
        </p:nvSpPr>
        <p:spPr>
          <a:xfrm>
            <a:off x="-3924300" y="25400"/>
            <a:ext cx="3937000" cy="2082513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dirty="0"/>
              <a:t>Trennfolien können optional eingesetzt werden</a:t>
            </a:r>
          </a:p>
        </p:txBody>
      </p:sp>
      <p:sp>
        <p:nvSpPr>
          <p:cNvPr id="19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2000" y="3603600"/>
            <a:ext cx="14976000" cy="82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b="0">
                <a:solidFill>
                  <a:srgbClr val="FFFFFF"/>
                </a:solidFill>
              </a:defRPr>
            </a:lvl1pPr>
            <a:lvl2pPr marL="0" indent="609492">
              <a:buSzTx/>
              <a:buNone/>
              <a:defRPr>
                <a:solidFill>
                  <a:srgbClr val="FFFFFF"/>
                </a:solidFill>
              </a:defRPr>
            </a:lvl2pPr>
            <a:lvl3pPr marL="0" indent="1218987">
              <a:buSzTx/>
              <a:buNone/>
              <a:defRPr>
                <a:solidFill>
                  <a:srgbClr val="FFFFFF"/>
                </a:solidFill>
              </a:defRPr>
            </a:lvl3pPr>
            <a:lvl4pPr marL="0" indent="1828480">
              <a:buSzTx/>
              <a:buNone/>
              <a:defRPr>
                <a:solidFill>
                  <a:srgbClr val="FFFFFF"/>
                </a:solidFill>
              </a:defRPr>
            </a:lvl4pPr>
            <a:lvl5pPr marL="0" indent="2437973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</a:t>
            </a:r>
          </a:p>
          <a:p>
            <a:pPr lvl="0"/>
            <a:r>
              <a:rPr lang="de-DE" dirty="0"/>
              <a:t>Auszeichnungen im Text können fett gesetzt werden,</a:t>
            </a:r>
          </a:p>
        </p:txBody>
      </p:sp>
      <p:grpSp>
        <p:nvGrpSpPr>
          <p:cNvPr id="210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205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6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7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8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9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2" name="Textfeld 9"/>
          <p:cNvSpPr txBox="1"/>
          <p:nvPr userDrawn="1"/>
        </p:nvSpPr>
        <p:spPr>
          <a:xfrm>
            <a:off x="-3924300" y="10933783"/>
            <a:ext cx="3920668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46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>
            <a:noAutofit/>
          </a:bodyPr>
          <a:lstStyle>
            <a:lvl1pPr>
              <a:tabLst/>
              <a:defRPr sz="7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4" name="Textebene 1…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42000" y="1098549"/>
            <a:ext cx="14976000" cy="55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marL="0" indent="238658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2pPr>
            <a:lvl3pPr marL="0" indent="479916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3pPr>
            <a:lvl4pPr marL="0" indent="718574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4pPr>
            <a:lvl5pPr marL="0" indent="958531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rPr lang="de-DE" dirty="0"/>
              <a:t>Zusatztext zum Präsentationstitel 32pt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extfeld 9"/>
          <p:cNvSpPr txBox="1"/>
          <p:nvPr userDrawn="1"/>
        </p:nvSpPr>
        <p:spPr>
          <a:xfrm>
            <a:off x="-3924300" y="2251125"/>
            <a:ext cx="3920668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</p:spTree>
    <p:extLst>
      <p:ext uri="{BB962C8B-B14F-4D97-AF65-F5344CB8AC3E}">
        <p14:creationId xmlns:p14="http://schemas.microsoft.com/office/powerpoint/2010/main" val="273445426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261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2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3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4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5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270" name="Textplatzhalter 10"/>
          <p:cNvSpPr>
            <a:spLocks noGrp="1"/>
          </p:cNvSpPr>
          <p:nvPr>
            <p:ph type="body" sz="half" idx="13" hasCustomPrompt="1"/>
          </p:nvPr>
        </p:nvSpPr>
        <p:spPr>
          <a:xfrm>
            <a:off x="1242000" y="3618000"/>
            <a:ext cx="1497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  <a:p>
            <a:pPr marL="0" indent="23995" defTabSz="2437974"/>
            <a:endParaRPr dirty="0"/>
          </a:p>
        </p:txBody>
      </p:sp>
      <p:sp>
        <p:nvSpPr>
          <p:cNvPr id="35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9" name="Textfeld 9"/>
          <p:cNvSpPr txBox="1"/>
          <p:nvPr userDrawn="1"/>
        </p:nvSpPr>
        <p:spPr>
          <a:xfrm>
            <a:off x="-3577752" y="10969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40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096963"/>
            <a:ext cx="14976000" cy="1152000"/>
          </a:xfrm>
          <a:prstGeom prst="rect">
            <a:avLst/>
          </a:prstGeom>
          <a:ln w="12700"/>
          <a:effectLst/>
        </p:spPr>
        <p:txBody>
          <a:bodyPr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2000" y="2249488"/>
            <a:ext cx="14976000" cy="1152000"/>
          </a:xfrm>
        </p:spPr>
        <p:txBody>
          <a:bodyPr/>
          <a:lstStyle>
            <a:lvl1pPr>
              <a:defRPr sz="3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Untertitel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feld 10"/>
          <p:cNvSpPr txBox="1"/>
          <p:nvPr userDrawn="1"/>
        </p:nvSpPr>
        <p:spPr>
          <a:xfrm>
            <a:off x="-3594084" y="361800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256371792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k, Bild oder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29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9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9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0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0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2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1" name="Textfeld 9"/>
          <p:cNvSpPr txBox="1"/>
          <p:nvPr userDrawn="1"/>
        </p:nvSpPr>
        <p:spPr>
          <a:xfrm>
            <a:off x="-3581384" y="10969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32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096963"/>
            <a:ext cx="14976000" cy="1152000"/>
          </a:xfrm>
          <a:prstGeom prst="rect">
            <a:avLst/>
          </a:prstGeom>
          <a:ln w="12700"/>
          <a:effectLst/>
        </p:spPr>
        <p:txBody>
          <a:bodyPr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1242431" y="3672000"/>
            <a:ext cx="21888000" cy="763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42000" y="11322000"/>
            <a:ext cx="14976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Quellenangabe</a:t>
            </a:r>
            <a:endParaRPr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2000" y="2249488"/>
            <a:ext cx="14976000" cy="1152000"/>
          </a:xfrm>
        </p:spPr>
        <p:txBody>
          <a:bodyPr/>
          <a:lstStyle>
            <a:lvl1pPr>
              <a:defRPr sz="3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Untertitel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560860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324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25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26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27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28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333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242000" y="3618000"/>
            <a:ext cx="6912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334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730000" y="3618000"/>
            <a:ext cx="6912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33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6218000" y="3618000"/>
            <a:ext cx="6912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37" name="Textfeld 9"/>
          <p:cNvSpPr txBox="1"/>
          <p:nvPr userDrawn="1"/>
        </p:nvSpPr>
        <p:spPr>
          <a:xfrm>
            <a:off x="-3594084" y="10933783"/>
            <a:ext cx="3590452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42" name="Textfeld 9"/>
          <p:cNvSpPr txBox="1"/>
          <p:nvPr userDrawn="1"/>
        </p:nvSpPr>
        <p:spPr>
          <a:xfrm>
            <a:off x="-3594085" y="1098000"/>
            <a:ext cx="3570023" cy="172755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43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098000"/>
            <a:ext cx="14976000" cy="1152000"/>
          </a:xfrm>
          <a:prstGeom prst="rect">
            <a:avLst/>
          </a:prstGeom>
          <a:ln w="12700"/>
          <a:effectLst/>
        </p:spPr>
        <p:txBody>
          <a:bodyPr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2000" y="2250000"/>
            <a:ext cx="14976000" cy="1152000"/>
          </a:xfrm>
        </p:spPr>
        <p:txBody>
          <a:bodyPr/>
          <a:lstStyle>
            <a:lvl1pPr>
              <a:defRPr sz="3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Untertitel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feld 10"/>
          <p:cNvSpPr txBox="1"/>
          <p:nvPr userDrawn="1"/>
        </p:nvSpPr>
        <p:spPr>
          <a:xfrm>
            <a:off x="-3594084" y="361800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4757707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, eine Zeile,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185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6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7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8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9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191" name="Rechteck 3"/>
          <p:cNvSpPr/>
          <p:nvPr userDrawn="1"/>
        </p:nvSpPr>
        <p:spPr>
          <a:xfrm>
            <a:off x="18472316" y="11355973"/>
            <a:ext cx="5851527" cy="23145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lnSpc>
                <a:spcPct val="100000"/>
              </a:lnSpc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Textfeld 10"/>
          <p:cNvSpPr txBox="1"/>
          <p:nvPr/>
        </p:nvSpPr>
        <p:spPr>
          <a:xfrm>
            <a:off x="-3924300" y="25400"/>
            <a:ext cx="3937000" cy="2082513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Trennfolien können optional eingesetzt werden</a:t>
            </a:r>
          </a:p>
        </p:txBody>
      </p:sp>
      <p:sp>
        <p:nvSpPr>
          <p:cNvPr id="19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2000" y="3618000"/>
            <a:ext cx="14976000" cy="82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b="0">
                <a:solidFill>
                  <a:schemeClr val="bg1"/>
                </a:solidFill>
              </a:defRPr>
            </a:lvl1pPr>
            <a:lvl2pPr marL="0" indent="609492">
              <a:buSzTx/>
              <a:buNone/>
              <a:defRPr>
                <a:solidFill>
                  <a:srgbClr val="FFFFFF"/>
                </a:solidFill>
              </a:defRPr>
            </a:lvl2pPr>
            <a:lvl3pPr marL="0" indent="1218987">
              <a:buSzTx/>
              <a:buNone/>
              <a:defRPr>
                <a:solidFill>
                  <a:srgbClr val="FFFFFF"/>
                </a:solidFill>
              </a:defRPr>
            </a:lvl3pPr>
            <a:lvl4pPr marL="0" indent="1828480">
              <a:buSzTx/>
              <a:buNone/>
              <a:defRPr>
                <a:solidFill>
                  <a:srgbClr val="FFFFFF"/>
                </a:solidFill>
              </a:defRPr>
            </a:lvl4pPr>
            <a:lvl5pPr marL="0" indent="2437973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pt gesetzt. </a:t>
            </a:r>
          </a:p>
          <a:p>
            <a:pPr lvl="0"/>
            <a:r>
              <a:rPr lang="de-DE" dirty="0"/>
              <a:t>Schriftfarbe ist schwarz, </a:t>
            </a:r>
          </a:p>
          <a:p>
            <a:pPr lvl="0"/>
            <a:r>
              <a:rPr lang="de-DE" dirty="0"/>
              <a:t>der Standard-Hintergrund ist weiß. </a:t>
            </a:r>
          </a:p>
          <a:p>
            <a:pPr lvl="0"/>
            <a:r>
              <a:rPr lang="de-DE" dirty="0"/>
              <a:t>Auszeichnungen im Text können fett gesetzt werden,</a:t>
            </a:r>
          </a:p>
        </p:txBody>
      </p:sp>
      <p:grpSp>
        <p:nvGrpSpPr>
          <p:cNvPr id="210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205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6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7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8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9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2" name="Textfeld 9"/>
          <p:cNvSpPr txBox="1"/>
          <p:nvPr userDrawn="1"/>
        </p:nvSpPr>
        <p:spPr>
          <a:xfrm>
            <a:off x="-3924300" y="10933783"/>
            <a:ext cx="3920668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46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4400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983600" y="12420000"/>
            <a:ext cx="1440000" cy="36000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23600" y="12420000"/>
            <a:ext cx="12816000" cy="35828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242000" y="12420000"/>
            <a:ext cx="720000" cy="360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Textfeld 9"/>
          <p:cNvSpPr txBox="1"/>
          <p:nvPr userDrawn="1"/>
        </p:nvSpPr>
        <p:spPr>
          <a:xfrm>
            <a:off x="-3924300" y="2251124"/>
            <a:ext cx="3920668" cy="1725751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</p:spTree>
    <p:extLst>
      <p:ext uri="{BB962C8B-B14F-4D97-AF65-F5344CB8AC3E}">
        <p14:creationId xmlns:p14="http://schemas.microsoft.com/office/powerpoint/2010/main" val="4145301784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360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61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62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63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64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369" name="Textplatzhalter 14"/>
          <p:cNvSpPr>
            <a:spLocks noGrp="1"/>
          </p:cNvSpPr>
          <p:nvPr>
            <p:ph type="body" sz="half" idx="13" hasCustomPrompt="1"/>
          </p:nvPr>
        </p:nvSpPr>
        <p:spPr>
          <a:xfrm>
            <a:off x="1242000" y="3618000"/>
            <a:ext cx="1065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  <a:p>
            <a:pPr marL="0" indent="23995" defTabSz="2437974"/>
            <a:endParaRPr lang="de-DE" dirty="0"/>
          </a:p>
        </p:txBody>
      </p:sp>
      <p:sp>
        <p:nvSpPr>
          <p:cNvPr id="370" name="Textplatzhalter 14"/>
          <p:cNvSpPr>
            <a:spLocks noGrp="1"/>
          </p:cNvSpPr>
          <p:nvPr>
            <p:ph type="body" sz="half" idx="14" hasCustomPrompt="1"/>
          </p:nvPr>
        </p:nvSpPr>
        <p:spPr>
          <a:xfrm>
            <a:off x="12474000" y="3618000"/>
            <a:ext cx="1065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3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43" name="Textfeld 9"/>
          <p:cNvSpPr txBox="1"/>
          <p:nvPr userDrawn="1"/>
        </p:nvSpPr>
        <p:spPr>
          <a:xfrm>
            <a:off x="-3577752" y="1098000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44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098000"/>
            <a:ext cx="14976000" cy="1152000"/>
          </a:xfrm>
          <a:prstGeom prst="rect">
            <a:avLst/>
          </a:prstGeom>
          <a:ln w="12700"/>
          <a:effectLst/>
        </p:spPr>
        <p:txBody>
          <a:bodyPr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2000" y="2250000"/>
            <a:ext cx="14976000" cy="1152000"/>
          </a:xfrm>
        </p:spPr>
        <p:txBody>
          <a:bodyPr/>
          <a:lstStyle>
            <a:lvl1pPr>
              <a:defRPr sz="3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Untertitel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feld 10"/>
          <p:cNvSpPr txBox="1"/>
          <p:nvPr userDrawn="1"/>
        </p:nvSpPr>
        <p:spPr>
          <a:xfrm>
            <a:off x="-3577752" y="361800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210874556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 und Con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39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9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9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0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0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03" name="Freeform 9"/>
          <p:cNvSpPr/>
          <p:nvPr/>
        </p:nvSpPr>
        <p:spPr>
          <a:xfrm>
            <a:off x="16424276" y="3476626"/>
            <a:ext cx="2501901" cy="203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3280"/>
                </a:moveTo>
                <a:lnTo>
                  <a:pt x="2455" y="3317"/>
                </a:lnTo>
                <a:lnTo>
                  <a:pt x="2250" y="3393"/>
                </a:lnTo>
                <a:lnTo>
                  <a:pt x="2045" y="3543"/>
                </a:lnTo>
                <a:lnTo>
                  <a:pt x="1923" y="3694"/>
                </a:lnTo>
                <a:lnTo>
                  <a:pt x="1841" y="3920"/>
                </a:lnTo>
                <a:lnTo>
                  <a:pt x="1800" y="4109"/>
                </a:lnTo>
                <a:lnTo>
                  <a:pt x="1841" y="4373"/>
                </a:lnTo>
                <a:lnTo>
                  <a:pt x="1923" y="4524"/>
                </a:lnTo>
                <a:lnTo>
                  <a:pt x="2045" y="4712"/>
                </a:lnTo>
                <a:lnTo>
                  <a:pt x="2250" y="4863"/>
                </a:lnTo>
                <a:lnTo>
                  <a:pt x="2455" y="4938"/>
                </a:lnTo>
                <a:lnTo>
                  <a:pt x="2700" y="4976"/>
                </a:lnTo>
                <a:lnTo>
                  <a:pt x="2905" y="4938"/>
                </a:lnTo>
                <a:lnTo>
                  <a:pt x="3150" y="4863"/>
                </a:lnTo>
                <a:lnTo>
                  <a:pt x="3314" y="4712"/>
                </a:lnTo>
                <a:lnTo>
                  <a:pt x="3477" y="4524"/>
                </a:lnTo>
                <a:lnTo>
                  <a:pt x="3600" y="4373"/>
                </a:lnTo>
                <a:lnTo>
                  <a:pt x="3600" y="3920"/>
                </a:lnTo>
                <a:lnTo>
                  <a:pt x="3477" y="3694"/>
                </a:lnTo>
                <a:lnTo>
                  <a:pt x="3150" y="3393"/>
                </a:lnTo>
                <a:lnTo>
                  <a:pt x="2905" y="3317"/>
                </a:lnTo>
                <a:lnTo>
                  <a:pt x="2700" y="3280"/>
                </a:lnTo>
                <a:close/>
                <a:moveTo>
                  <a:pt x="13500" y="1621"/>
                </a:moveTo>
                <a:lnTo>
                  <a:pt x="12518" y="1696"/>
                </a:lnTo>
                <a:lnTo>
                  <a:pt x="11373" y="1885"/>
                </a:lnTo>
                <a:lnTo>
                  <a:pt x="10105" y="2186"/>
                </a:lnTo>
                <a:lnTo>
                  <a:pt x="8673" y="2601"/>
                </a:lnTo>
                <a:lnTo>
                  <a:pt x="8632" y="2639"/>
                </a:lnTo>
                <a:lnTo>
                  <a:pt x="8509" y="2676"/>
                </a:lnTo>
                <a:lnTo>
                  <a:pt x="8264" y="2714"/>
                </a:lnTo>
                <a:lnTo>
                  <a:pt x="8100" y="2790"/>
                </a:lnTo>
                <a:lnTo>
                  <a:pt x="7773" y="2865"/>
                </a:lnTo>
                <a:lnTo>
                  <a:pt x="7527" y="2940"/>
                </a:lnTo>
                <a:lnTo>
                  <a:pt x="7282" y="3053"/>
                </a:lnTo>
                <a:lnTo>
                  <a:pt x="7077" y="3091"/>
                </a:lnTo>
                <a:lnTo>
                  <a:pt x="6750" y="3166"/>
                </a:lnTo>
                <a:lnTo>
                  <a:pt x="6545" y="3204"/>
                </a:lnTo>
                <a:lnTo>
                  <a:pt x="6055" y="3280"/>
                </a:lnTo>
                <a:lnTo>
                  <a:pt x="5400" y="3280"/>
                </a:lnTo>
                <a:lnTo>
                  <a:pt x="5400" y="11610"/>
                </a:lnTo>
                <a:lnTo>
                  <a:pt x="5850" y="11610"/>
                </a:lnTo>
                <a:lnTo>
                  <a:pt x="6095" y="11648"/>
                </a:lnTo>
                <a:lnTo>
                  <a:pt x="6341" y="11761"/>
                </a:lnTo>
                <a:lnTo>
                  <a:pt x="6627" y="11874"/>
                </a:lnTo>
                <a:lnTo>
                  <a:pt x="6914" y="12063"/>
                </a:lnTo>
                <a:lnTo>
                  <a:pt x="7486" y="12515"/>
                </a:lnTo>
                <a:lnTo>
                  <a:pt x="7814" y="12892"/>
                </a:lnTo>
                <a:lnTo>
                  <a:pt x="8018" y="13118"/>
                </a:lnTo>
                <a:lnTo>
                  <a:pt x="8182" y="13307"/>
                </a:lnTo>
                <a:lnTo>
                  <a:pt x="8386" y="13533"/>
                </a:lnTo>
                <a:lnTo>
                  <a:pt x="8509" y="13684"/>
                </a:lnTo>
                <a:lnTo>
                  <a:pt x="8632" y="13797"/>
                </a:lnTo>
                <a:lnTo>
                  <a:pt x="8755" y="14023"/>
                </a:lnTo>
                <a:lnTo>
                  <a:pt x="8959" y="14174"/>
                </a:lnTo>
                <a:lnTo>
                  <a:pt x="9082" y="14325"/>
                </a:lnTo>
                <a:lnTo>
                  <a:pt x="9205" y="14551"/>
                </a:lnTo>
                <a:lnTo>
                  <a:pt x="9245" y="14588"/>
                </a:lnTo>
                <a:lnTo>
                  <a:pt x="9736" y="15116"/>
                </a:lnTo>
                <a:lnTo>
                  <a:pt x="10105" y="15493"/>
                </a:lnTo>
                <a:lnTo>
                  <a:pt x="10350" y="15795"/>
                </a:lnTo>
                <a:lnTo>
                  <a:pt x="10882" y="16398"/>
                </a:lnTo>
                <a:lnTo>
                  <a:pt x="11168" y="17190"/>
                </a:lnTo>
                <a:lnTo>
                  <a:pt x="11455" y="18019"/>
                </a:lnTo>
                <a:lnTo>
                  <a:pt x="11618" y="18848"/>
                </a:lnTo>
                <a:lnTo>
                  <a:pt x="11864" y="19489"/>
                </a:lnTo>
                <a:lnTo>
                  <a:pt x="12191" y="19904"/>
                </a:lnTo>
                <a:lnTo>
                  <a:pt x="12968" y="19866"/>
                </a:lnTo>
                <a:lnTo>
                  <a:pt x="13541" y="19677"/>
                </a:lnTo>
                <a:lnTo>
                  <a:pt x="13950" y="19338"/>
                </a:lnTo>
                <a:lnTo>
                  <a:pt x="14236" y="18848"/>
                </a:lnTo>
                <a:lnTo>
                  <a:pt x="14359" y="18207"/>
                </a:lnTo>
                <a:lnTo>
                  <a:pt x="14400" y="17416"/>
                </a:lnTo>
                <a:lnTo>
                  <a:pt x="14359" y="16850"/>
                </a:lnTo>
                <a:lnTo>
                  <a:pt x="14114" y="16172"/>
                </a:lnTo>
                <a:lnTo>
                  <a:pt x="13745" y="15342"/>
                </a:lnTo>
                <a:lnTo>
                  <a:pt x="13377" y="14551"/>
                </a:lnTo>
                <a:lnTo>
                  <a:pt x="13173" y="13835"/>
                </a:lnTo>
                <a:lnTo>
                  <a:pt x="13050" y="13269"/>
                </a:lnTo>
                <a:lnTo>
                  <a:pt x="18041" y="13269"/>
                </a:lnTo>
                <a:lnTo>
                  <a:pt x="18695" y="13156"/>
                </a:lnTo>
                <a:lnTo>
                  <a:pt x="19268" y="12779"/>
                </a:lnTo>
                <a:lnTo>
                  <a:pt x="19595" y="12402"/>
                </a:lnTo>
                <a:lnTo>
                  <a:pt x="19759" y="12025"/>
                </a:lnTo>
                <a:lnTo>
                  <a:pt x="19800" y="11610"/>
                </a:lnTo>
                <a:lnTo>
                  <a:pt x="19718" y="11120"/>
                </a:lnTo>
                <a:lnTo>
                  <a:pt x="19514" y="10555"/>
                </a:lnTo>
                <a:lnTo>
                  <a:pt x="19268" y="10216"/>
                </a:lnTo>
                <a:lnTo>
                  <a:pt x="19064" y="10027"/>
                </a:lnTo>
                <a:lnTo>
                  <a:pt x="18777" y="9914"/>
                </a:lnTo>
                <a:lnTo>
                  <a:pt x="18941" y="9763"/>
                </a:lnTo>
                <a:lnTo>
                  <a:pt x="19023" y="9575"/>
                </a:lnTo>
                <a:lnTo>
                  <a:pt x="19105" y="9349"/>
                </a:lnTo>
                <a:lnTo>
                  <a:pt x="19227" y="8934"/>
                </a:lnTo>
                <a:lnTo>
                  <a:pt x="19268" y="8595"/>
                </a:lnTo>
                <a:lnTo>
                  <a:pt x="19186" y="8029"/>
                </a:lnTo>
                <a:lnTo>
                  <a:pt x="18941" y="7539"/>
                </a:lnTo>
                <a:lnTo>
                  <a:pt x="18532" y="7087"/>
                </a:lnTo>
                <a:lnTo>
                  <a:pt x="18695" y="6635"/>
                </a:lnTo>
                <a:lnTo>
                  <a:pt x="18777" y="6182"/>
                </a:lnTo>
                <a:lnTo>
                  <a:pt x="18695" y="5692"/>
                </a:lnTo>
                <a:lnTo>
                  <a:pt x="18532" y="5240"/>
                </a:lnTo>
                <a:lnTo>
                  <a:pt x="18245" y="4825"/>
                </a:lnTo>
                <a:lnTo>
                  <a:pt x="17836" y="4524"/>
                </a:lnTo>
                <a:lnTo>
                  <a:pt x="17959" y="3807"/>
                </a:lnTo>
                <a:lnTo>
                  <a:pt x="17836" y="3129"/>
                </a:lnTo>
                <a:lnTo>
                  <a:pt x="17632" y="2601"/>
                </a:lnTo>
                <a:lnTo>
                  <a:pt x="17223" y="2186"/>
                </a:lnTo>
                <a:lnTo>
                  <a:pt x="16732" y="1885"/>
                </a:lnTo>
                <a:lnTo>
                  <a:pt x="16077" y="1696"/>
                </a:lnTo>
                <a:lnTo>
                  <a:pt x="15300" y="1621"/>
                </a:lnTo>
                <a:lnTo>
                  <a:pt x="13500" y="1621"/>
                </a:lnTo>
                <a:close/>
                <a:moveTo>
                  <a:pt x="13745" y="0"/>
                </a:moveTo>
                <a:lnTo>
                  <a:pt x="15341" y="0"/>
                </a:lnTo>
                <a:lnTo>
                  <a:pt x="16282" y="38"/>
                </a:lnTo>
                <a:lnTo>
                  <a:pt x="17141" y="226"/>
                </a:lnTo>
                <a:lnTo>
                  <a:pt x="17836" y="565"/>
                </a:lnTo>
                <a:lnTo>
                  <a:pt x="18532" y="980"/>
                </a:lnTo>
                <a:lnTo>
                  <a:pt x="19064" y="1546"/>
                </a:lnTo>
                <a:lnTo>
                  <a:pt x="19432" y="2224"/>
                </a:lnTo>
                <a:lnTo>
                  <a:pt x="19636" y="2940"/>
                </a:lnTo>
                <a:lnTo>
                  <a:pt x="19718" y="3807"/>
                </a:lnTo>
                <a:lnTo>
                  <a:pt x="19718" y="3883"/>
                </a:lnTo>
                <a:lnTo>
                  <a:pt x="20168" y="4561"/>
                </a:lnTo>
                <a:lnTo>
                  <a:pt x="20495" y="5353"/>
                </a:lnTo>
                <a:lnTo>
                  <a:pt x="20577" y="6182"/>
                </a:lnTo>
                <a:lnTo>
                  <a:pt x="20577" y="6446"/>
                </a:lnTo>
                <a:lnTo>
                  <a:pt x="20536" y="6748"/>
                </a:lnTo>
                <a:lnTo>
                  <a:pt x="20945" y="7652"/>
                </a:lnTo>
                <a:lnTo>
                  <a:pt x="21068" y="8595"/>
                </a:lnTo>
                <a:lnTo>
                  <a:pt x="20945" y="9499"/>
                </a:lnTo>
                <a:lnTo>
                  <a:pt x="21355" y="10178"/>
                </a:lnTo>
                <a:lnTo>
                  <a:pt x="21559" y="10894"/>
                </a:lnTo>
                <a:lnTo>
                  <a:pt x="21600" y="11610"/>
                </a:lnTo>
                <a:lnTo>
                  <a:pt x="21518" y="12477"/>
                </a:lnTo>
                <a:lnTo>
                  <a:pt x="21150" y="13269"/>
                </a:lnTo>
                <a:lnTo>
                  <a:pt x="20577" y="13985"/>
                </a:lnTo>
                <a:lnTo>
                  <a:pt x="19800" y="14513"/>
                </a:lnTo>
                <a:lnTo>
                  <a:pt x="18982" y="14852"/>
                </a:lnTo>
                <a:lnTo>
                  <a:pt x="18041" y="14928"/>
                </a:lnTo>
                <a:lnTo>
                  <a:pt x="15545" y="14928"/>
                </a:lnTo>
                <a:lnTo>
                  <a:pt x="15914" y="15795"/>
                </a:lnTo>
                <a:lnTo>
                  <a:pt x="16159" y="16624"/>
                </a:lnTo>
                <a:lnTo>
                  <a:pt x="16241" y="17416"/>
                </a:lnTo>
                <a:lnTo>
                  <a:pt x="16159" y="18396"/>
                </a:lnTo>
                <a:lnTo>
                  <a:pt x="16036" y="19150"/>
                </a:lnTo>
                <a:lnTo>
                  <a:pt x="15750" y="19866"/>
                </a:lnTo>
                <a:lnTo>
                  <a:pt x="15341" y="20394"/>
                </a:lnTo>
                <a:lnTo>
                  <a:pt x="14850" y="20808"/>
                </a:lnTo>
                <a:lnTo>
                  <a:pt x="14277" y="21148"/>
                </a:lnTo>
                <a:lnTo>
                  <a:pt x="13295" y="21487"/>
                </a:lnTo>
                <a:lnTo>
                  <a:pt x="12191" y="21600"/>
                </a:lnTo>
                <a:lnTo>
                  <a:pt x="11495" y="21487"/>
                </a:lnTo>
                <a:lnTo>
                  <a:pt x="10882" y="21110"/>
                </a:lnTo>
                <a:lnTo>
                  <a:pt x="10473" y="20620"/>
                </a:lnTo>
                <a:lnTo>
                  <a:pt x="10105" y="20017"/>
                </a:lnTo>
                <a:lnTo>
                  <a:pt x="9900" y="19414"/>
                </a:lnTo>
                <a:lnTo>
                  <a:pt x="9736" y="18886"/>
                </a:lnTo>
                <a:lnTo>
                  <a:pt x="9532" y="17755"/>
                </a:lnTo>
                <a:lnTo>
                  <a:pt x="9368" y="17265"/>
                </a:lnTo>
                <a:lnTo>
                  <a:pt x="9082" y="16926"/>
                </a:lnTo>
                <a:lnTo>
                  <a:pt x="8386" y="16209"/>
                </a:lnTo>
                <a:lnTo>
                  <a:pt x="7568" y="15305"/>
                </a:lnTo>
                <a:lnTo>
                  <a:pt x="6955" y="14513"/>
                </a:lnTo>
                <a:lnTo>
                  <a:pt x="6382" y="13910"/>
                </a:lnTo>
                <a:lnTo>
                  <a:pt x="5973" y="13533"/>
                </a:lnTo>
                <a:lnTo>
                  <a:pt x="5645" y="13269"/>
                </a:lnTo>
                <a:lnTo>
                  <a:pt x="1800" y="13269"/>
                </a:lnTo>
                <a:lnTo>
                  <a:pt x="1309" y="13231"/>
                </a:lnTo>
                <a:lnTo>
                  <a:pt x="900" y="13081"/>
                </a:lnTo>
                <a:lnTo>
                  <a:pt x="491" y="12779"/>
                </a:lnTo>
                <a:lnTo>
                  <a:pt x="245" y="12440"/>
                </a:lnTo>
                <a:lnTo>
                  <a:pt x="41" y="12025"/>
                </a:lnTo>
                <a:lnTo>
                  <a:pt x="0" y="11610"/>
                </a:lnTo>
                <a:lnTo>
                  <a:pt x="0" y="3280"/>
                </a:lnTo>
                <a:lnTo>
                  <a:pt x="41" y="2865"/>
                </a:lnTo>
                <a:lnTo>
                  <a:pt x="245" y="2450"/>
                </a:lnTo>
                <a:lnTo>
                  <a:pt x="491" y="2149"/>
                </a:lnTo>
                <a:lnTo>
                  <a:pt x="900" y="1847"/>
                </a:lnTo>
                <a:lnTo>
                  <a:pt x="1309" y="1696"/>
                </a:lnTo>
                <a:lnTo>
                  <a:pt x="1800" y="1621"/>
                </a:lnTo>
                <a:lnTo>
                  <a:pt x="5850" y="1621"/>
                </a:lnTo>
                <a:lnTo>
                  <a:pt x="6095" y="1583"/>
                </a:lnTo>
                <a:lnTo>
                  <a:pt x="6505" y="1508"/>
                </a:lnTo>
                <a:lnTo>
                  <a:pt x="7077" y="1357"/>
                </a:lnTo>
                <a:lnTo>
                  <a:pt x="7773" y="1093"/>
                </a:lnTo>
                <a:lnTo>
                  <a:pt x="8959" y="754"/>
                </a:lnTo>
                <a:lnTo>
                  <a:pt x="9982" y="490"/>
                </a:lnTo>
                <a:lnTo>
                  <a:pt x="10923" y="264"/>
                </a:lnTo>
                <a:lnTo>
                  <a:pt x="12314" y="38"/>
                </a:lnTo>
                <a:lnTo>
                  <a:pt x="13745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tIns="91439" bIns="91439"/>
          <a:lstStyle/>
          <a:p>
            <a:pPr>
              <a:lnSpc>
                <a:spcPct val="100000"/>
              </a:lnSpc>
              <a:defRPr sz="3600"/>
            </a:pPr>
            <a:endParaRPr/>
          </a:p>
        </p:txBody>
      </p:sp>
      <p:sp>
        <p:nvSpPr>
          <p:cNvPr id="404" name="Freeform 10"/>
          <p:cNvSpPr/>
          <p:nvPr/>
        </p:nvSpPr>
        <p:spPr>
          <a:xfrm>
            <a:off x="5476876" y="3482976"/>
            <a:ext cx="2501901" cy="2038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95" y="16624"/>
                </a:moveTo>
                <a:lnTo>
                  <a:pt x="2450" y="16624"/>
                </a:lnTo>
                <a:lnTo>
                  <a:pt x="2287" y="16699"/>
                </a:lnTo>
                <a:lnTo>
                  <a:pt x="2042" y="16850"/>
                </a:lnTo>
                <a:lnTo>
                  <a:pt x="1919" y="17039"/>
                </a:lnTo>
                <a:lnTo>
                  <a:pt x="1837" y="17227"/>
                </a:lnTo>
                <a:lnTo>
                  <a:pt x="1797" y="17416"/>
                </a:lnTo>
                <a:lnTo>
                  <a:pt x="1837" y="17642"/>
                </a:lnTo>
                <a:lnTo>
                  <a:pt x="1919" y="17830"/>
                </a:lnTo>
                <a:lnTo>
                  <a:pt x="2042" y="18019"/>
                </a:lnTo>
                <a:lnTo>
                  <a:pt x="2450" y="18207"/>
                </a:lnTo>
                <a:lnTo>
                  <a:pt x="2695" y="18245"/>
                </a:lnTo>
                <a:lnTo>
                  <a:pt x="2940" y="18207"/>
                </a:lnTo>
                <a:lnTo>
                  <a:pt x="3144" y="18132"/>
                </a:lnTo>
                <a:lnTo>
                  <a:pt x="3348" y="18019"/>
                </a:lnTo>
                <a:lnTo>
                  <a:pt x="3471" y="17830"/>
                </a:lnTo>
                <a:lnTo>
                  <a:pt x="3552" y="17642"/>
                </a:lnTo>
                <a:lnTo>
                  <a:pt x="3634" y="17416"/>
                </a:lnTo>
                <a:lnTo>
                  <a:pt x="3471" y="17039"/>
                </a:lnTo>
                <a:lnTo>
                  <a:pt x="3348" y="16850"/>
                </a:lnTo>
                <a:lnTo>
                  <a:pt x="3144" y="16699"/>
                </a:lnTo>
                <a:lnTo>
                  <a:pt x="2940" y="16624"/>
                </a:lnTo>
                <a:lnTo>
                  <a:pt x="2695" y="16624"/>
                </a:lnTo>
                <a:close/>
                <a:moveTo>
                  <a:pt x="12127" y="1621"/>
                </a:moveTo>
                <a:lnTo>
                  <a:pt x="11841" y="2073"/>
                </a:lnTo>
                <a:lnTo>
                  <a:pt x="11596" y="2752"/>
                </a:lnTo>
                <a:lnTo>
                  <a:pt x="11433" y="3543"/>
                </a:lnTo>
                <a:lnTo>
                  <a:pt x="11188" y="4373"/>
                </a:lnTo>
                <a:lnTo>
                  <a:pt x="10861" y="5127"/>
                </a:lnTo>
                <a:lnTo>
                  <a:pt x="10371" y="5805"/>
                </a:lnTo>
                <a:lnTo>
                  <a:pt x="10085" y="6069"/>
                </a:lnTo>
                <a:lnTo>
                  <a:pt x="9718" y="6446"/>
                </a:lnTo>
                <a:lnTo>
                  <a:pt x="9269" y="6974"/>
                </a:lnTo>
                <a:lnTo>
                  <a:pt x="9228" y="7049"/>
                </a:lnTo>
                <a:lnTo>
                  <a:pt x="9065" y="7200"/>
                </a:lnTo>
                <a:lnTo>
                  <a:pt x="8942" y="7388"/>
                </a:lnTo>
                <a:lnTo>
                  <a:pt x="8779" y="7577"/>
                </a:lnTo>
                <a:lnTo>
                  <a:pt x="8616" y="7728"/>
                </a:lnTo>
                <a:lnTo>
                  <a:pt x="8493" y="7916"/>
                </a:lnTo>
                <a:lnTo>
                  <a:pt x="8330" y="8029"/>
                </a:lnTo>
                <a:lnTo>
                  <a:pt x="8207" y="8218"/>
                </a:lnTo>
                <a:lnTo>
                  <a:pt x="8044" y="8444"/>
                </a:lnTo>
                <a:lnTo>
                  <a:pt x="7799" y="8632"/>
                </a:lnTo>
                <a:lnTo>
                  <a:pt x="7636" y="8859"/>
                </a:lnTo>
                <a:lnTo>
                  <a:pt x="7472" y="9009"/>
                </a:lnTo>
                <a:lnTo>
                  <a:pt x="6615" y="9688"/>
                </a:lnTo>
                <a:lnTo>
                  <a:pt x="6329" y="9839"/>
                </a:lnTo>
                <a:lnTo>
                  <a:pt x="6084" y="9914"/>
                </a:lnTo>
                <a:lnTo>
                  <a:pt x="5390" y="9914"/>
                </a:lnTo>
                <a:lnTo>
                  <a:pt x="5390" y="18245"/>
                </a:lnTo>
                <a:lnTo>
                  <a:pt x="6084" y="18245"/>
                </a:lnTo>
                <a:lnTo>
                  <a:pt x="6288" y="18283"/>
                </a:lnTo>
                <a:lnTo>
                  <a:pt x="6533" y="18358"/>
                </a:lnTo>
                <a:lnTo>
                  <a:pt x="6737" y="18396"/>
                </a:lnTo>
                <a:lnTo>
                  <a:pt x="6901" y="18434"/>
                </a:lnTo>
                <a:lnTo>
                  <a:pt x="7105" y="18471"/>
                </a:lnTo>
                <a:lnTo>
                  <a:pt x="7268" y="18547"/>
                </a:lnTo>
                <a:lnTo>
                  <a:pt x="7513" y="18584"/>
                </a:lnTo>
                <a:lnTo>
                  <a:pt x="7758" y="18660"/>
                </a:lnTo>
                <a:lnTo>
                  <a:pt x="7921" y="18697"/>
                </a:lnTo>
                <a:lnTo>
                  <a:pt x="8085" y="18773"/>
                </a:lnTo>
                <a:lnTo>
                  <a:pt x="8493" y="18924"/>
                </a:lnTo>
                <a:lnTo>
                  <a:pt x="8616" y="18961"/>
                </a:lnTo>
                <a:lnTo>
                  <a:pt x="8697" y="18961"/>
                </a:lnTo>
                <a:lnTo>
                  <a:pt x="10085" y="19376"/>
                </a:lnTo>
                <a:lnTo>
                  <a:pt x="11392" y="19715"/>
                </a:lnTo>
                <a:lnTo>
                  <a:pt x="12495" y="19866"/>
                </a:lnTo>
                <a:lnTo>
                  <a:pt x="13474" y="19904"/>
                </a:lnTo>
                <a:lnTo>
                  <a:pt x="15189" y="19904"/>
                </a:lnTo>
                <a:lnTo>
                  <a:pt x="16047" y="19866"/>
                </a:lnTo>
                <a:lnTo>
                  <a:pt x="16700" y="19715"/>
                </a:lnTo>
                <a:lnTo>
                  <a:pt x="17231" y="19376"/>
                </a:lnTo>
                <a:lnTo>
                  <a:pt x="17598" y="18961"/>
                </a:lnTo>
                <a:lnTo>
                  <a:pt x="17803" y="18434"/>
                </a:lnTo>
                <a:lnTo>
                  <a:pt x="17884" y="17755"/>
                </a:lnTo>
                <a:lnTo>
                  <a:pt x="17803" y="17039"/>
                </a:lnTo>
                <a:lnTo>
                  <a:pt x="18211" y="16775"/>
                </a:lnTo>
                <a:lnTo>
                  <a:pt x="18497" y="16360"/>
                </a:lnTo>
                <a:lnTo>
                  <a:pt x="18660" y="15870"/>
                </a:lnTo>
                <a:lnTo>
                  <a:pt x="18742" y="15380"/>
                </a:lnTo>
                <a:lnTo>
                  <a:pt x="18660" y="14928"/>
                </a:lnTo>
                <a:lnTo>
                  <a:pt x="18497" y="14513"/>
                </a:lnTo>
                <a:lnTo>
                  <a:pt x="18864" y="14061"/>
                </a:lnTo>
                <a:lnTo>
                  <a:pt x="19150" y="13533"/>
                </a:lnTo>
                <a:lnTo>
                  <a:pt x="19232" y="12930"/>
                </a:lnTo>
                <a:lnTo>
                  <a:pt x="19191" y="12591"/>
                </a:lnTo>
                <a:lnTo>
                  <a:pt x="19109" y="12251"/>
                </a:lnTo>
                <a:lnTo>
                  <a:pt x="18987" y="11987"/>
                </a:lnTo>
                <a:lnTo>
                  <a:pt x="18742" y="11610"/>
                </a:lnTo>
                <a:lnTo>
                  <a:pt x="19028" y="11535"/>
                </a:lnTo>
                <a:lnTo>
                  <a:pt x="19273" y="11347"/>
                </a:lnTo>
                <a:lnTo>
                  <a:pt x="19518" y="11007"/>
                </a:lnTo>
                <a:lnTo>
                  <a:pt x="19722" y="10404"/>
                </a:lnTo>
                <a:lnTo>
                  <a:pt x="19763" y="9914"/>
                </a:lnTo>
                <a:lnTo>
                  <a:pt x="19722" y="9499"/>
                </a:lnTo>
                <a:lnTo>
                  <a:pt x="19558" y="9160"/>
                </a:lnTo>
                <a:lnTo>
                  <a:pt x="19232" y="8783"/>
                </a:lnTo>
                <a:lnTo>
                  <a:pt x="18660" y="8406"/>
                </a:lnTo>
                <a:lnTo>
                  <a:pt x="18007" y="8293"/>
                </a:lnTo>
                <a:lnTo>
                  <a:pt x="13025" y="8293"/>
                </a:lnTo>
                <a:lnTo>
                  <a:pt x="13107" y="7690"/>
                </a:lnTo>
                <a:lnTo>
                  <a:pt x="13352" y="7049"/>
                </a:lnTo>
                <a:lnTo>
                  <a:pt x="14087" y="5391"/>
                </a:lnTo>
                <a:lnTo>
                  <a:pt x="14332" y="4674"/>
                </a:lnTo>
                <a:lnTo>
                  <a:pt x="14414" y="4109"/>
                </a:lnTo>
                <a:lnTo>
                  <a:pt x="14332" y="3355"/>
                </a:lnTo>
                <a:lnTo>
                  <a:pt x="14209" y="2714"/>
                </a:lnTo>
                <a:lnTo>
                  <a:pt x="13924" y="2262"/>
                </a:lnTo>
                <a:lnTo>
                  <a:pt x="13515" y="1885"/>
                </a:lnTo>
                <a:lnTo>
                  <a:pt x="12944" y="1734"/>
                </a:lnTo>
                <a:lnTo>
                  <a:pt x="12127" y="1621"/>
                </a:lnTo>
                <a:close/>
                <a:moveTo>
                  <a:pt x="12127" y="0"/>
                </a:moveTo>
                <a:lnTo>
                  <a:pt x="13270" y="75"/>
                </a:lnTo>
                <a:lnTo>
                  <a:pt x="14291" y="415"/>
                </a:lnTo>
                <a:lnTo>
                  <a:pt x="14863" y="716"/>
                </a:lnTo>
                <a:lnTo>
                  <a:pt x="15312" y="1169"/>
                </a:lnTo>
                <a:lnTo>
                  <a:pt x="15720" y="1734"/>
                </a:lnTo>
                <a:lnTo>
                  <a:pt x="15965" y="2375"/>
                </a:lnTo>
                <a:lnTo>
                  <a:pt x="16169" y="3166"/>
                </a:lnTo>
                <a:lnTo>
                  <a:pt x="16210" y="4109"/>
                </a:lnTo>
                <a:lnTo>
                  <a:pt x="16129" y="4938"/>
                </a:lnTo>
                <a:lnTo>
                  <a:pt x="15884" y="5768"/>
                </a:lnTo>
                <a:lnTo>
                  <a:pt x="15516" y="6635"/>
                </a:lnTo>
                <a:lnTo>
                  <a:pt x="18007" y="6635"/>
                </a:lnTo>
                <a:lnTo>
                  <a:pt x="18946" y="6748"/>
                </a:lnTo>
                <a:lnTo>
                  <a:pt x="19763" y="7087"/>
                </a:lnTo>
                <a:lnTo>
                  <a:pt x="20538" y="7615"/>
                </a:lnTo>
                <a:lnTo>
                  <a:pt x="21110" y="8331"/>
                </a:lnTo>
                <a:lnTo>
                  <a:pt x="21478" y="9047"/>
                </a:lnTo>
                <a:lnTo>
                  <a:pt x="21600" y="9914"/>
                </a:lnTo>
                <a:lnTo>
                  <a:pt x="21518" y="10668"/>
                </a:lnTo>
                <a:lnTo>
                  <a:pt x="21314" y="11384"/>
                </a:lnTo>
                <a:lnTo>
                  <a:pt x="20906" y="12063"/>
                </a:lnTo>
                <a:lnTo>
                  <a:pt x="21028" y="12930"/>
                </a:lnTo>
                <a:lnTo>
                  <a:pt x="20906" y="13910"/>
                </a:lnTo>
                <a:lnTo>
                  <a:pt x="20498" y="14852"/>
                </a:lnTo>
                <a:lnTo>
                  <a:pt x="20538" y="15079"/>
                </a:lnTo>
                <a:lnTo>
                  <a:pt x="20538" y="15380"/>
                </a:lnTo>
                <a:lnTo>
                  <a:pt x="20457" y="16247"/>
                </a:lnTo>
                <a:lnTo>
                  <a:pt x="20171" y="16963"/>
                </a:lnTo>
                <a:lnTo>
                  <a:pt x="19681" y="17680"/>
                </a:lnTo>
                <a:lnTo>
                  <a:pt x="19640" y="18547"/>
                </a:lnTo>
                <a:lnTo>
                  <a:pt x="19436" y="19301"/>
                </a:lnTo>
                <a:lnTo>
                  <a:pt x="19028" y="19979"/>
                </a:lnTo>
                <a:lnTo>
                  <a:pt x="18497" y="20545"/>
                </a:lnTo>
                <a:lnTo>
                  <a:pt x="17843" y="20997"/>
                </a:lnTo>
                <a:lnTo>
                  <a:pt x="17109" y="21298"/>
                </a:lnTo>
                <a:lnTo>
                  <a:pt x="16251" y="21525"/>
                </a:lnTo>
                <a:lnTo>
                  <a:pt x="15312" y="21600"/>
                </a:lnTo>
                <a:lnTo>
                  <a:pt x="13474" y="21600"/>
                </a:lnTo>
                <a:lnTo>
                  <a:pt x="12127" y="21525"/>
                </a:lnTo>
                <a:lnTo>
                  <a:pt x="10861" y="21298"/>
                </a:lnTo>
                <a:lnTo>
                  <a:pt x="9432" y="20921"/>
                </a:lnTo>
                <a:lnTo>
                  <a:pt x="7758" y="20431"/>
                </a:lnTo>
                <a:lnTo>
                  <a:pt x="7064" y="20205"/>
                </a:lnTo>
                <a:lnTo>
                  <a:pt x="6492" y="20092"/>
                </a:lnTo>
                <a:lnTo>
                  <a:pt x="6084" y="19941"/>
                </a:lnTo>
                <a:lnTo>
                  <a:pt x="5839" y="19904"/>
                </a:lnTo>
                <a:lnTo>
                  <a:pt x="1797" y="19904"/>
                </a:lnTo>
                <a:lnTo>
                  <a:pt x="1347" y="19866"/>
                </a:lnTo>
                <a:lnTo>
                  <a:pt x="898" y="19715"/>
                </a:lnTo>
                <a:lnTo>
                  <a:pt x="531" y="19451"/>
                </a:lnTo>
                <a:lnTo>
                  <a:pt x="204" y="19074"/>
                </a:lnTo>
                <a:lnTo>
                  <a:pt x="41" y="18697"/>
                </a:lnTo>
                <a:lnTo>
                  <a:pt x="0" y="18245"/>
                </a:lnTo>
                <a:lnTo>
                  <a:pt x="0" y="9914"/>
                </a:lnTo>
                <a:lnTo>
                  <a:pt x="41" y="9499"/>
                </a:lnTo>
                <a:lnTo>
                  <a:pt x="204" y="9085"/>
                </a:lnTo>
                <a:lnTo>
                  <a:pt x="531" y="8783"/>
                </a:lnTo>
                <a:lnTo>
                  <a:pt x="898" y="8482"/>
                </a:lnTo>
                <a:lnTo>
                  <a:pt x="1347" y="8331"/>
                </a:lnTo>
                <a:lnTo>
                  <a:pt x="1797" y="8293"/>
                </a:lnTo>
                <a:lnTo>
                  <a:pt x="5676" y="8293"/>
                </a:lnTo>
                <a:lnTo>
                  <a:pt x="6002" y="8029"/>
                </a:lnTo>
                <a:lnTo>
                  <a:pt x="6370" y="7615"/>
                </a:lnTo>
                <a:lnTo>
                  <a:pt x="6901" y="7049"/>
                </a:lnTo>
                <a:lnTo>
                  <a:pt x="7595" y="6258"/>
                </a:lnTo>
                <a:lnTo>
                  <a:pt x="8330" y="5353"/>
                </a:lnTo>
                <a:lnTo>
                  <a:pt x="9065" y="4599"/>
                </a:lnTo>
                <a:lnTo>
                  <a:pt x="9391" y="4147"/>
                </a:lnTo>
                <a:lnTo>
                  <a:pt x="9595" y="3506"/>
                </a:lnTo>
                <a:lnTo>
                  <a:pt x="9759" y="2714"/>
                </a:lnTo>
                <a:lnTo>
                  <a:pt x="10004" y="1847"/>
                </a:lnTo>
                <a:lnTo>
                  <a:pt x="10371" y="1055"/>
                </a:lnTo>
                <a:lnTo>
                  <a:pt x="10902" y="452"/>
                </a:lnTo>
                <a:lnTo>
                  <a:pt x="11474" y="113"/>
                </a:lnTo>
                <a:lnTo>
                  <a:pt x="1212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tIns="91439" bIns="91439"/>
          <a:lstStyle/>
          <a:p>
            <a:pPr>
              <a:lnSpc>
                <a:spcPct val="100000"/>
              </a:lnSpc>
              <a:defRPr sz="3600"/>
            </a:pPr>
            <a:endParaRPr/>
          </a:p>
        </p:txBody>
      </p:sp>
      <p:sp>
        <p:nvSpPr>
          <p:cNvPr id="408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242000" y="5544000"/>
            <a:ext cx="10656000" cy="6408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409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474000" y="5544000"/>
            <a:ext cx="10656000" cy="6408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26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3" name="Textfeld 9"/>
          <p:cNvSpPr txBox="1"/>
          <p:nvPr userDrawn="1"/>
        </p:nvSpPr>
        <p:spPr>
          <a:xfrm>
            <a:off x="-3581384" y="1098000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34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098000"/>
            <a:ext cx="14976000" cy="1152000"/>
          </a:xfrm>
          <a:prstGeom prst="rect">
            <a:avLst/>
          </a:prstGeom>
          <a:ln w="12700"/>
          <a:effectLst/>
        </p:spPr>
        <p:txBody>
          <a:bodyPr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2000" y="2250000"/>
            <a:ext cx="14976000" cy="1152000"/>
          </a:xfrm>
        </p:spPr>
        <p:txBody>
          <a:bodyPr/>
          <a:lstStyle>
            <a:lvl1pPr>
              <a:defRPr sz="3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Untertitel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feld 10"/>
          <p:cNvSpPr txBox="1"/>
          <p:nvPr userDrawn="1"/>
        </p:nvSpPr>
        <p:spPr>
          <a:xfrm>
            <a:off x="-3577752" y="5536442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200537714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Bild, zwei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42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2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2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3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3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36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1242000" y="3689350"/>
            <a:ext cx="10656000" cy="3600002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437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12474000" y="3689350"/>
            <a:ext cx="10656000" cy="3600424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438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244601" y="8371338"/>
            <a:ext cx="10656000" cy="360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</p:txBody>
      </p:sp>
      <p:sp>
        <p:nvSpPr>
          <p:cNvPr id="439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474000" y="8370000"/>
            <a:ext cx="10656000" cy="36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  <a:endParaRPr dirty="0"/>
          </a:p>
        </p:txBody>
      </p:sp>
      <p:sp>
        <p:nvSpPr>
          <p:cNvPr id="34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9" name="Textfeld 9"/>
          <p:cNvSpPr txBox="1"/>
          <p:nvPr userDrawn="1"/>
        </p:nvSpPr>
        <p:spPr>
          <a:xfrm>
            <a:off x="-3577752" y="1098000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40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098000"/>
            <a:ext cx="14976000" cy="1152000"/>
          </a:xfrm>
          <a:prstGeom prst="rect">
            <a:avLst/>
          </a:prstGeom>
          <a:ln w="12700"/>
          <a:effectLst/>
        </p:spPr>
        <p:txBody>
          <a:bodyPr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242000" y="7290047"/>
            <a:ext cx="10656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Bildbeschreibung, Quellenangabe</a:t>
            </a:r>
            <a:endParaRPr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2474000" y="7290047"/>
            <a:ext cx="10656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Bildbeschreibung, Quellenangabe</a:t>
            </a:r>
            <a:endParaRPr dirty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2000" y="2249488"/>
            <a:ext cx="14976000" cy="1152000"/>
          </a:xfrm>
        </p:spPr>
        <p:txBody>
          <a:bodyPr/>
          <a:lstStyle>
            <a:lvl1pPr>
              <a:defRPr sz="3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Untertitel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01021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460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61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62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63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64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68" name="Bildplatzhalter 7"/>
          <p:cNvSpPr>
            <a:spLocks noGrp="1"/>
          </p:cNvSpPr>
          <p:nvPr>
            <p:ph type="pic" sz="half" idx="13"/>
          </p:nvPr>
        </p:nvSpPr>
        <p:spPr>
          <a:xfrm>
            <a:off x="1242000" y="1101600"/>
            <a:ext cx="10656000" cy="102240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469" name="Textplatzhalter 14"/>
          <p:cNvSpPr>
            <a:spLocks noGrp="1"/>
          </p:cNvSpPr>
          <p:nvPr>
            <p:ph type="body" sz="half" idx="14" hasCustomPrompt="1"/>
          </p:nvPr>
        </p:nvSpPr>
        <p:spPr>
          <a:xfrm>
            <a:off x="12474000" y="3672000"/>
            <a:ext cx="10656000" cy="7632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470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42000" y="11322000"/>
            <a:ext cx="10656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Bildbeschreibung, Quellenangabe</a:t>
            </a:r>
            <a:endParaRPr dirty="0"/>
          </a:p>
        </p:txBody>
      </p:sp>
      <p:sp>
        <p:nvSpPr>
          <p:cNvPr id="2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1" name="Textfeld 9"/>
          <p:cNvSpPr txBox="1"/>
          <p:nvPr userDrawn="1"/>
        </p:nvSpPr>
        <p:spPr>
          <a:xfrm>
            <a:off x="-3577752" y="1098000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32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74000" y="1098000"/>
            <a:ext cx="10656000" cy="1152000"/>
          </a:xfrm>
          <a:prstGeom prst="rect">
            <a:avLst/>
          </a:prstGeom>
          <a:ln w="12700"/>
          <a:effectLst/>
        </p:spPr>
        <p:txBody>
          <a:bodyPr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74000" y="2250000"/>
            <a:ext cx="10656000" cy="1152000"/>
          </a:xfrm>
        </p:spPr>
        <p:txBody>
          <a:bodyPr/>
          <a:lstStyle>
            <a:lvl1pPr>
              <a:defRPr sz="3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Untertitel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feld 10"/>
          <p:cNvSpPr txBox="1"/>
          <p:nvPr userDrawn="1"/>
        </p:nvSpPr>
        <p:spPr>
          <a:xfrm>
            <a:off x="-3577752" y="367200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302443817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(randlos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Bildplatzhalter 7"/>
          <p:cNvSpPr>
            <a:spLocks noGrp="1"/>
          </p:cNvSpPr>
          <p:nvPr>
            <p:ph type="pic" idx="13"/>
          </p:nvPr>
        </p:nvSpPr>
        <p:spPr>
          <a:xfrm>
            <a:off x="-1" y="0"/>
            <a:ext cx="11904663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080000" tIns="45719" rIns="1080000" bIns="45719" anchor="ctr" anchorCtr="0"/>
          <a:lstStyle>
            <a:lvl1pPr>
              <a:tabLst>
                <a:tab pos="5559425" algn="l"/>
              </a:tabLst>
              <a:defRPr sz="3200" b="0" baseline="0">
                <a:solidFill>
                  <a:srgbClr val="E034A8"/>
                </a:solidFill>
              </a:defRPr>
            </a:lvl1pPr>
          </a:lstStyle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Achtung: die Fußzeile darf nicht „raus laufe“ und muss lesbar sein. Dazu sollte der untere Bereich des Bildes beruhigt und die </a:t>
            </a:r>
            <a:r>
              <a:rPr lang="de-DE" sz="2000" baseline="0" dirty="0"/>
              <a:t>Schriftfarbe schwarz oder weiß sein.</a:t>
            </a:r>
            <a:endParaRPr lang="de-DE" sz="2000" dirty="0"/>
          </a:p>
        </p:txBody>
      </p:sp>
      <p:grpSp>
        <p:nvGrpSpPr>
          <p:cNvPr id="494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489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90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91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92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493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98" name="Textplatzhalter 14"/>
          <p:cNvSpPr>
            <a:spLocks noGrp="1"/>
          </p:cNvSpPr>
          <p:nvPr>
            <p:ph type="body" sz="half" idx="14" hasCustomPrompt="1"/>
          </p:nvPr>
        </p:nvSpPr>
        <p:spPr>
          <a:xfrm>
            <a:off x="12456000" y="3672000"/>
            <a:ext cx="10656000" cy="7632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  <a:p>
            <a:pPr marL="0" indent="23995" defTabSz="2437974"/>
            <a:endParaRPr dirty="0"/>
          </a:p>
        </p:txBody>
      </p:sp>
      <p:sp>
        <p:nvSpPr>
          <p:cNvPr id="26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6" name="Textfeld 9"/>
          <p:cNvSpPr txBox="1"/>
          <p:nvPr userDrawn="1"/>
        </p:nvSpPr>
        <p:spPr>
          <a:xfrm>
            <a:off x="-3577752" y="542131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37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74000" y="1098000"/>
            <a:ext cx="10656000" cy="1152000"/>
          </a:xfrm>
          <a:prstGeom prst="rect">
            <a:avLst/>
          </a:prstGeom>
          <a:ln w="12700"/>
          <a:effectLst/>
        </p:spPr>
        <p:txBody>
          <a:bodyPr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74000" y="2250000"/>
            <a:ext cx="10656000" cy="1152000"/>
          </a:xfrm>
        </p:spPr>
        <p:txBody>
          <a:bodyPr/>
          <a:lstStyle>
            <a:lvl1pPr>
              <a:defRPr sz="3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Untertitel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feld 10"/>
          <p:cNvSpPr txBox="1"/>
          <p:nvPr userDrawn="1"/>
        </p:nvSpPr>
        <p:spPr>
          <a:xfrm>
            <a:off x="-3577752" y="367200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  <p:sp>
        <p:nvSpPr>
          <p:cNvPr id="19" name="Textfeld 9"/>
          <p:cNvSpPr txBox="1"/>
          <p:nvPr userDrawn="1"/>
        </p:nvSpPr>
        <p:spPr>
          <a:xfrm>
            <a:off x="-3606565" y="6728491"/>
            <a:ext cx="3574120" cy="3923860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b="1" u="sng" dirty="0"/>
              <a:t>Achtung</a:t>
            </a:r>
            <a:r>
              <a:rPr lang="de-DE" sz="2000" u="sng" dirty="0"/>
              <a:t>: </a:t>
            </a:r>
          </a:p>
          <a:p>
            <a:r>
              <a:rPr lang="de-DE" sz="2000" dirty="0"/>
              <a:t>die Fußzeile darf nicht „raus laufen“ und muss lesbar sein. Dazu sollte der untere Bereich des Bildes beruhigt und die </a:t>
            </a:r>
            <a:r>
              <a:rPr lang="de-DE" sz="2000" baseline="0" dirty="0"/>
              <a:t>Schriftfarbe </a:t>
            </a:r>
            <a:r>
              <a:rPr lang="de-DE" sz="2000" b="1" u="sng" baseline="0" dirty="0">
                <a:solidFill>
                  <a:schemeClr val="tx1"/>
                </a:solidFill>
              </a:rPr>
              <a:t>schwarz</a:t>
            </a:r>
            <a:r>
              <a:rPr lang="de-DE" sz="2000" baseline="0" dirty="0"/>
              <a:t> oder </a:t>
            </a:r>
            <a:r>
              <a:rPr lang="de-DE" sz="2000" b="1" u="sng" baseline="0" dirty="0"/>
              <a:t>weiß</a:t>
            </a:r>
            <a:r>
              <a:rPr lang="de-DE" sz="2000" baseline="0" dirty="0"/>
              <a:t> sein.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86901999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Bilder neb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ruppieren 13"/>
          <p:cNvGrpSpPr/>
          <p:nvPr/>
        </p:nvGrpSpPr>
        <p:grpSpPr>
          <a:xfrm>
            <a:off x="20326349" y="16405226"/>
            <a:ext cx="2422527" cy="565151"/>
            <a:chOff x="0" y="0"/>
            <a:chExt cx="2422525" cy="565149"/>
          </a:xfrm>
        </p:grpSpPr>
        <p:sp>
          <p:nvSpPr>
            <p:cNvPr id="507" name="Freeform 7"/>
            <p:cNvSpPr/>
            <p:nvPr/>
          </p:nvSpPr>
          <p:spPr>
            <a:xfrm>
              <a:off x="1960072" y="15918"/>
              <a:ext cx="462454" cy="54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08" name="Freeform 8"/>
            <p:cNvSpPr/>
            <p:nvPr/>
          </p:nvSpPr>
          <p:spPr>
            <a:xfrm>
              <a:off x="-1" y="15918"/>
              <a:ext cx="577533" cy="5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09" name="Freeform 9"/>
            <p:cNvSpPr/>
            <p:nvPr/>
          </p:nvSpPr>
          <p:spPr>
            <a:xfrm>
              <a:off x="1288336" y="15918"/>
              <a:ext cx="489752" cy="5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10" name="Freeform 10"/>
            <p:cNvSpPr/>
            <p:nvPr/>
          </p:nvSpPr>
          <p:spPr>
            <a:xfrm>
              <a:off x="615531" y="-1"/>
              <a:ext cx="540601" cy="55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11" name="Freeform 11"/>
            <p:cNvSpPr/>
            <p:nvPr/>
          </p:nvSpPr>
          <p:spPr>
            <a:xfrm>
              <a:off x="2023766" y="87557"/>
              <a:ext cx="322220" cy="30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grpSp>
        <p:nvGrpSpPr>
          <p:cNvPr id="52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51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1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1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2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2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524" name="Bildplatzhalter 7"/>
          <p:cNvSpPr>
            <a:spLocks noGrp="1"/>
          </p:cNvSpPr>
          <p:nvPr>
            <p:ph type="pic" sz="quarter" idx="13"/>
          </p:nvPr>
        </p:nvSpPr>
        <p:spPr>
          <a:xfrm>
            <a:off x="12474000" y="3618000"/>
            <a:ext cx="10656000" cy="38628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525" name="Bildplatzhalter 7"/>
          <p:cNvSpPr>
            <a:spLocks noGrp="1"/>
          </p:cNvSpPr>
          <p:nvPr>
            <p:ph type="pic" sz="quarter" idx="14"/>
          </p:nvPr>
        </p:nvSpPr>
        <p:spPr>
          <a:xfrm>
            <a:off x="12474000" y="7455600"/>
            <a:ext cx="10656000" cy="38628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52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41999" y="3618000"/>
            <a:ext cx="10656000" cy="82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23995" defTabSz="2437974"/>
            <a:lvl2pPr marL="1439747" indent="-959831" defTabSz="2437974"/>
            <a:lvl3pPr marL="1919664" indent="-959832" defTabSz="2437974"/>
            <a:lvl4pPr marL="482515" indent="-482515" defTabSz="2437974">
              <a:buClr>
                <a:schemeClr val="accent1"/>
              </a:buClr>
              <a:defRPr/>
            </a:lvl4pPr>
            <a:lvl5pPr marL="717425" indent="-478283" defTabSz="2437974"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2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3" name="Textfeld 9"/>
          <p:cNvSpPr txBox="1"/>
          <p:nvPr userDrawn="1"/>
        </p:nvSpPr>
        <p:spPr>
          <a:xfrm>
            <a:off x="-3577752" y="1098000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34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098000"/>
            <a:ext cx="21888000" cy="1152000"/>
          </a:xfrm>
          <a:prstGeom prst="rect">
            <a:avLst/>
          </a:prstGeom>
          <a:ln w="12700"/>
          <a:effectLst/>
        </p:spPr>
        <p:txBody>
          <a:bodyPr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2474000" y="11347200"/>
            <a:ext cx="10656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Bildbeschreibung, Quellenangabe</a:t>
            </a:r>
            <a:endParaRPr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2000" y="2249488"/>
            <a:ext cx="21888000" cy="1152000"/>
          </a:xfrm>
        </p:spPr>
        <p:txBody>
          <a:bodyPr/>
          <a:lstStyle>
            <a:lvl1pPr>
              <a:defRPr sz="3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Untertitel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feld 10"/>
          <p:cNvSpPr txBox="1"/>
          <p:nvPr userDrawn="1"/>
        </p:nvSpPr>
        <p:spPr>
          <a:xfrm>
            <a:off x="-3577752" y="361800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240151593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54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4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4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5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5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556" name="Bildplatzhalter 7"/>
          <p:cNvSpPr>
            <a:spLocks noGrp="1"/>
          </p:cNvSpPr>
          <p:nvPr>
            <p:ph type="pic" sz="half" idx="13"/>
          </p:nvPr>
        </p:nvSpPr>
        <p:spPr>
          <a:xfrm>
            <a:off x="1242000" y="1100665"/>
            <a:ext cx="21888000" cy="4680001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557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" y="8352000"/>
            <a:ext cx="10656000" cy="360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  <a:endParaRPr dirty="0"/>
          </a:p>
        </p:txBody>
      </p:sp>
      <p:sp>
        <p:nvSpPr>
          <p:cNvPr id="558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2474000" y="8352000"/>
            <a:ext cx="10656000" cy="360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  <a:endParaRPr dirty="0"/>
          </a:p>
        </p:txBody>
      </p:sp>
      <p:sp>
        <p:nvSpPr>
          <p:cNvPr id="26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1" name="Textfeld 9"/>
          <p:cNvSpPr txBox="1"/>
          <p:nvPr userDrawn="1"/>
        </p:nvSpPr>
        <p:spPr>
          <a:xfrm>
            <a:off x="-3577752" y="5835877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2000" y="6967746"/>
            <a:ext cx="14976000" cy="1152000"/>
          </a:xfrm>
        </p:spPr>
        <p:txBody>
          <a:bodyPr/>
          <a:lstStyle>
            <a:lvl1pPr>
              <a:defRPr sz="3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Untertitel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26833" y="5798206"/>
            <a:ext cx="21888000" cy="1152000"/>
          </a:xfrm>
          <a:prstGeom prst="rect">
            <a:avLst/>
          </a:prstGeom>
          <a:ln w="12700"/>
          <a:effectLst/>
        </p:spPr>
        <p:txBody>
          <a:bodyPr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780127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flächiges Bild mit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57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7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7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8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58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583" name="Bildplatzhalter 11"/>
          <p:cNvSpPr>
            <a:spLocks noGrp="1"/>
          </p:cNvSpPr>
          <p:nvPr>
            <p:ph type="pic" idx="13"/>
          </p:nvPr>
        </p:nvSpPr>
        <p:spPr>
          <a:xfrm>
            <a:off x="1242000" y="1100665"/>
            <a:ext cx="21888000" cy="102240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21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42000" y="11322000"/>
            <a:ext cx="21888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Bildbeschreibung, Quellenangabe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049432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 ohne R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Bildplatzhalter 11"/>
          <p:cNvSpPr>
            <a:spLocks noGrp="1"/>
          </p:cNvSpPr>
          <p:nvPr>
            <p:ph type="pic" idx="13"/>
          </p:nvPr>
        </p:nvSpPr>
        <p:spPr>
          <a:xfrm>
            <a:off x="0" y="0"/>
            <a:ext cx="24377651" cy="13716000"/>
          </a:xfrm>
          <a:prstGeom prst="rect">
            <a:avLst/>
          </a:prstGeom>
          <a:solidFill>
            <a:schemeClr val="accent6"/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13" name="Textfeld 9"/>
          <p:cNvSpPr txBox="1"/>
          <p:nvPr userDrawn="1"/>
        </p:nvSpPr>
        <p:spPr>
          <a:xfrm>
            <a:off x="-3577752" y="1528763"/>
            <a:ext cx="3574120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Bei hellen</a:t>
            </a:r>
            <a:r>
              <a:rPr lang="de-DE" sz="2000" baseline="0" dirty="0"/>
              <a:t> Bildern: schwarze Schriftfarbe, Schatten entfernen. (Kontextmenü „Form formatieren“)</a:t>
            </a:r>
            <a:endParaRPr lang="de-DE" sz="2000" dirty="0"/>
          </a:p>
        </p:txBody>
      </p:sp>
      <p:grpSp>
        <p:nvGrpSpPr>
          <p:cNvPr id="12" name="Group 5"/>
          <p:cNvGrpSpPr>
            <a:grpSpLocks noChangeAspect="1"/>
          </p:cNvGrpSpPr>
          <p:nvPr userDrawn="1"/>
        </p:nvGrpSpPr>
        <p:grpSpPr bwMode="auto">
          <a:xfrm>
            <a:off x="21215198" y="12259100"/>
            <a:ext cx="1910311" cy="453600"/>
            <a:chOff x="6074" y="5772"/>
            <a:chExt cx="6035" cy="1433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6074" y="5825"/>
              <a:ext cx="1438" cy="1294"/>
            </a:xfrm>
            <a:custGeom>
              <a:avLst/>
              <a:gdLst>
                <a:gd name="T0" fmla="*/ 2159 w 2995"/>
                <a:gd name="T1" fmla="*/ 0 h 2696"/>
                <a:gd name="T2" fmla="*/ 1517 w 2995"/>
                <a:gd name="T3" fmla="*/ 1953 h 2696"/>
                <a:gd name="T4" fmla="*/ 1509 w 2995"/>
                <a:gd name="T5" fmla="*/ 1953 h 2696"/>
                <a:gd name="T6" fmla="*/ 900 w 2995"/>
                <a:gd name="T7" fmla="*/ 0 h 2696"/>
                <a:gd name="T8" fmla="*/ 0 w 2995"/>
                <a:gd name="T9" fmla="*/ 0 h 2696"/>
                <a:gd name="T10" fmla="*/ 953 w 2995"/>
                <a:gd name="T11" fmla="*/ 2696 h 2696"/>
                <a:gd name="T12" fmla="*/ 2013 w 2995"/>
                <a:gd name="T13" fmla="*/ 2696 h 2696"/>
                <a:gd name="T14" fmla="*/ 2995 w 2995"/>
                <a:gd name="T15" fmla="*/ 0 h 2696"/>
                <a:gd name="T16" fmla="*/ 2159 w 2995"/>
                <a:gd name="T17" fmla="*/ 0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5" h="2696">
                  <a:moveTo>
                    <a:pt x="2159" y="0"/>
                  </a:moveTo>
                  <a:lnTo>
                    <a:pt x="1517" y="1953"/>
                  </a:lnTo>
                  <a:lnTo>
                    <a:pt x="1509" y="1953"/>
                  </a:lnTo>
                  <a:lnTo>
                    <a:pt x="900" y="0"/>
                  </a:lnTo>
                  <a:lnTo>
                    <a:pt x="0" y="0"/>
                  </a:lnTo>
                  <a:lnTo>
                    <a:pt x="953" y="2696"/>
                  </a:lnTo>
                  <a:lnTo>
                    <a:pt x="2013" y="2696"/>
                  </a:lnTo>
                  <a:lnTo>
                    <a:pt x="2995" y="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9285" y="5825"/>
              <a:ext cx="1219" cy="1294"/>
            </a:xfrm>
            <a:custGeom>
              <a:avLst/>
              <a:gdLst>
                <a:gd name="T0" fmla="*/ 0 w 2539"/>
                <a:gd name="T1" fmla="*/ 2696 h 2696"/>
                <a:gd name="T2" fmla="*/ 0 w 2539"/>
                <a:gd name="T3" fmla="*/ 0 h 2696"/>
                <a:gd name="T4" fmla="*/ 822 w 2539"/>
                <a:gd name="T5" fmla="*/ 0 h 2696"/>
                <a:gd name="T6" fmla="*/ 822 w 2539"/>
                <a:gd name="T7" fmla="*/ 1068 h 2696"/>
                <a:gd name="T8" fmla="*/ 1718 w 2539"/>
                <a:gd name="T9" fmla="*/ 1068 h 2696"/>
                <a:gd name="T10" fmla="*/ 1718 w 2539"/>
                <a:gd name="T11" fmla="*/ 0 h 2696"/>
                <a:gd name="T12" fmla="*/ 2539 w 2539"/>
                <a:gd name="T13" fmla="*/ 0 h 2696"/>
                <a:gd name="T14" fmla="*/ 2539 w 2539"/>
                <a:gd name="T15" fmla="*/ 2696 h 2696"/>
                <a:gd name="T16" fmla="*/ 1718 w 2539"/>
                <a:gd name="T17" fmla="*/ 2696 h 2696"/>
                <a:gd name="T18" fmla="*/ 1718 w 2539"/>
                <a:gd name="T19" fmla="*/ 1628 h 2696"/>
                <a:gd name="T20" fmla="*/ 822 w 2539"/>
                <a:gd name="T21" fmla="*/ 1628 h 2696"/>
                <a:gd name="T22" fmla="*/ 822 w 2539"/>
                <a:gd name="T23" fmla="*/ 2696 h 2696"/>
                <a:gd name="T24" fmla="*/ 0 w 2539"/>
                <a:gd name="T25" fmla="*/ 2696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9" h="2696">
                  <a:moveTo>
                    <a:pt x="0" y="2696"/>
                  </a:moveTo>
                  <a:lnTo>
                    <a:pt x="0" y="0"/>
                  </a:lnTo>
                  <a:lnTo>
                    <a:pt x="822" y="0"/>
                  </a:lnTo>
                  <a:lnTo>
                    <a:pt x="822" y="1068"/>
                  </a:lnTo>
                  <a:lnTo>
                    <a:pt x="1718" y="1068"/>
                  </a:lnTo>
                  <a:lnTo>
                    <a:pt x="1718" y="0"/>
                  </a:lnTo>
                  <a:lnTo>
                    <a:pt x="2539" y="0"/>
                  </a:lnTo>
                  <a:lnTo>
                    <a:pt x="2539" y="2696"/>
                  </a:lnTo>
                  <a:lnTo>
                    <a:pt x="1718" y="2696"/>
                  </a:lnTo>
                  <a:lnTo>
                    <a:pt x="1718" y="1628"/>
                  </a:lnTo>
                  <a:lnTo>
                    <a:pt x="822" y="1628"/>
                  </a:lnTo>
                  <a:lnTo>
                    <a:pt x="822" y="2696"/>
                  </a:lnTo>
                  <a:lnTo>
                    <a:pt x="0" y="26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7610" y="5772"/>
              <a:ext cx="1345" cy="1403"/>
            </a:xfrm>
            <a:custGeom>
              <a:avLst/>
              <a:gdLst>
                <a:gd name="T0" fmla="*/ 1537 w 2804"/>
                <a:gd name="T1" fmla="*/ 1302 h 2921"/>
                <a:gd name="T2" fmla="*/ 1537 w 2804"/>
                <a:gd name="T3" fmla="*/ 1738 h 2921"/>
                <a:gd name="T4" fmla="*/ 2035 w 2804"/>
                <a:gd name="T5" fmla="*/ 1738 h 2921"/>
                <a:gd name="T6" fmla="*/ 2035 w 2804"/>
                <a:gd name="T7" fmla="*/ 2337 h 2921"/>
                <a:gd name="T8" fmla="*/ 1635 w 2804"/>
                <a:gd name="T9" fmla="*/ 2383 h 2921"/>
                <a:gd name="T10" fmla="*/ 808 w 2804"/>
                <a:gd name="T11" fmla="*/ 1475 h 2921"/>
                <a:gd name="T12" fmla="*/ 1500 w 2804"/>
                <a:gd name="T13" fmla="*/ 567 h 2921"/>
                <a:gd name="T14" fmla="*/ 2069 w 2804"/>
                <a:gd name="T15" fmla="*/ 937 h 2921"/>
                <a:gd name="T16" fmla="*/ 2762 w 2804"/>
                <a:gd name="T17" fmla="*/ 561 h 2921"/>
                <a:gd name="T18" fmla="*/ 1393 w 2804"/>
                <a:gd name="T19" fmla="*/ 29 h 2921"/>
                <a:gd name="T20" fmla="*/ 0 w 2804"/>
                <a:gd name="T21" fmla="*/ 1475 h 2921"/>
                <a:gd name="T22" fmla="*/ 1393 w 2804"/>
                <a:gd name="T23" fmla="*/ 2921 h 2921"/>
                <a:gd name="T24" fmla="*/ 2804 w 2804"/>
                <a:gd name="T25" fmla="*/ 2771 h 2921"/>
                <a:gd name="T26" fmla="*/ 2804 w 2804"/>
                <a:gd name="T27" fmla="*/ 1302 h 2921"/>
                <a:gd name="T28" fmla="*/ 1537 w 2804"/>
                <a:gd name="T29" fmla="*/ 1302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4" h="2921">
                  <a:moveTo>
                    <a:pt x="1537" y="1302"/>
                  </a:moveTo>
                  <a:lnTo>
                    <a:pt x="1537" y="1738"/>
                  </a:lnTo>
                  <a:lnTo>
                    <a:pt x="2035" y="1738"/>
                  </a:lnTo>
                  <a:lnTo>
                    <a:pt x="2035" y="2337"/>
                  </a:lnTo>
                  <a:cubicBezTo>
                    <a:pt x="1920" y="2360"/>
                    <a:pt x="1777" y="2383"/>
                    <a:pt x="1635" y="2383"/>
                  </a:cubicBezTo>
                  <a:cubicBezTo>
                    <a:pt x="1081" y="2383"/>
                    <a:pt x="808" y="2021"/>
                    <a:pt x="808" y="1475"/>
                  </a:cubicBezTo>
                  <a:cubicBezTo>
                    <a:pt x="808" y="952"/>
                    <a:pt x="1026" y="567"/>
                    <a:pt x="1500" y="567"/>
                  </a:cubicBezTo>
                  <a:cubicBezTo>
                    <a:pt x="1729" y="567"/>
                    <a:pt x="1930" y="759"/>
                    <a:pt x="2069" y="937"/>
                  </a:cubicBezTo>
                  <a:lnTo>
                    <a:pt x="2762" y="561"/>
                  </a:lnTo>
                  <a:cubicBezTo>
                    <a:pt x="2593" y="348"/>
                    <a:pt x="2222" y="0"/>
                    <a:pt x="1393" y="29"/>
                  </a:cubicBezTo>
                  <a:cubicBezTo>
                    <a:pt x="527" y="60"/>
                    <a:pt x="0" y="606"/>
                    <a:pt x="0" y="1475"/>
                  </a:cubicBezTo>
                  <a:cubicBezTo>
                    <a:pt x="0" y="2344"/>
                    <a:pt x="527" y="2894"/>
                    <a:pt x="1393" y="2921"/>
                  </a:cubicBezTo>
                  <a:cubicBezTo>
                    <a:pt x="2062" y="2921"/>
                    <a:pt x="2181" y="2864"/>
                    <a:pt x="2804" y="2771"/>
                  </a:cubicBezTo>
                  <a:lnTo>
                    <a:pt x="2804" y="1302"/>
                  </a:lnTo>
                  <a:lnTo>
                    <a:pt x="1537" y="13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10955" y="5825"/>
              <a:ext cx="1154" cy="1380"/>
            </a:xfrm>
            <a:custGeom>
              <a:avLst/>
              <a:gdLst>
                <a:gd name="T0" fmla="*/ 1964 w 2403"/>
                <a:gd name="T1" fmla="*/ 1486 h 2875"/>
                <a:gd name="T2" fmla="*/ 1834 w 2403"/>
                <a:gd name="T3" fmla="*/ 1314 h 2875"/>
                <a:gd name="T4" fmla="*/ 1704 w 2403"/>
                <a:gd name="T5" fmla="*/ 1215 h 2875"/>
                <a:gd name="T6" fmla="*/ 1737 w 2403"/>
                <a:gd name="T7" fmla="*/ 1459 h 2875"/>
                <a:gd name="T8" fmla="*/ 1918 w 2403"/>
                <a:gd name="T9" fmla="*/ 1674 h 2875"/>
                <a:gd name="T10" fmla="*/ 1854 w 2403"/>
                <a:gd name="T11" fmla="*/ 1921 h 2875"/>
                <a:gd name="T12" fmla="*/ 1812 w 2403"/>
                <a:gd name="T13" fmla="*/ 1984 h 2875"/>
                <a:gd name="T14" fmla="*/ 1775 w 2403"/>
                <a:gd name="T15" fmla="*/ 1936 h 2875"/>
                <a:gd name="T16" fmla="*/ 1841 w 2403"/>
                <a:gd name="T17" fmla="*/ 1741 h 2875"/>
                <a:gd name="T18" fmla="*/ 1645 w 2403"/>
                <a:gd name="T19" fmla="*/ 1566 h 2875"/>
                <a:gd name="T20" fmla="*/ 1698 w 2403"/>
                <a:gd name="T21" fmla="*/ 1709 h 2875"/>
                <a:gd name="T22" fmla="*/ 1645 w 2403"/>
                <a:gd name="T23" fmla="*/ 1933 h 2875"/>
                <a:gd name="T24" fmla="*/ 1597 w 2403"/>
                <a:gd name="T25" fmla="*/ 1984 h 2875"/>
                <a:gd name="T26" fmla="*/ 1558 w 2403"/>
                <a:gd name="T27" fmla="*/ 1938 h 2875"/>
                <a:gd name="T28" fmla="*/ 1605 w 2403"/>
                <a:gd name="T29" fmla="*/ 1874 h 2875"/>
                <a:gd name="T30" fmla="*/ 1592 w 2403"/>
                <a:gd name="T31" fmla="*/ 1669 h 2875"/>
                <a:gd name="T32" fmla="*/ 1192 w 2403"/>
                <a:gd name="T33" fmla="*/ 1451 h 2875"/>
                <a:gd name="T34" fmla="*/ 804 w 2403"/>
                <a:gd name="T35" fmla="*/ 1368 h 2875"/>
                <a:gd name="T36" fmla="*/ 592 w 2403"/>
                <a:gd name="T37" fmla="*/ 1319 h 2875"/>
                <a:gd name="T38" fmla="*/ 507 w 2403"/>
                <a:gd name="T39" fmla="*/ 1383 h 2875"/>
                <a:gd name="T40" fmla="*/ 440 w 2403"/>
                <a:gd name="T41" fmla="*/ 1479 h 2875"/>
                <a:gd name="T42" fmla="*/ 366 w 2403"/>
                <a:gd name="T43" fmla="*/ 1558 h 2875"/>
                <a:gd name="T44" fmla="*/ 356 w 2403"/>
                <a:gd name="T45" fmla="*/ 1488 h 2875"/>
                <a:gd name="T46" fmla="*/ 413 w 2403"/>
                <a:gd name="T47" fmla="*/ 1385 h 2875"/>
                <a:gd name="T48" fmla="*/ 610 w 2403"/>
                <a:gd name="T49" fmla="*/ 1258 h 2875"/>
                <a:gd name="T50" fmla="*/ 627 w 2403"/>
                <a:gd name="T51" fmla="*/ 1176 h 2875"/>
                <a:gd name="T52" fmla="*/ 436 w 2403"/>
                <a:gd name="T53" fmla="*/ 1192 h 2875"/>
                <a:gd name="T54" fmla="*/ 411 w 2403"/>
                <a:gd name="T55" fmla="*/ 1240 h 2875"/>
                <a:gd name="T56" fmla="*/ 417 w 2403"/>
                <a:gd name="T57" fmla="*/ 1283 h 2875"/>
                <a:gd name="T58" fmla="*/ 361 w 2403"/>
                <a:gd name="T59" fmla="*/ 1352 h 2875"/>
                <a:gd name="T60" fmla="*/ 335 w 2403"/>
                <a:gd name="T61" fmla="*/ 1295 h 2875"/>
                <a:gd name="T62" fmla="*/ 362 w 2403"/>
                <a:gd name="T63" fmla="*/ 1194 h 2875"/>
                <a:gd name="T64" fmla="*/ 407 w 2403"/>
                <a:gd name="T65" fmla="*/ 1134 h 2875"/>
                <a:gd name="T66" fmla="*/ 463 w 2403"/>
                <a:gd name="T67" fmla="*/ 1027 h 2875"/>
                <a:gd name="T68" fmla="*/ 644 w 2403"/>
                <a:gd name="T69" fmla="*/ 1063 h 2875"/>
                <a:gd name="T70" fmla="*/ 719 w 2403"/>
                <a:gd name="T71" fmla="*/ 1021 h 2875"/>
                <a:gd name="T72" fmla="*/ 878 w 2403"/>
                <a:gd name="T73" fmla="*/ 729 h 2875"/>
                <a:gd name="T74" fmla="*/ 804 w 2403"/>
                <a:gd name="T75" fmla="*/ 680 h 2875"/>
                <a:gd name="T76" fmla="*/ 718 w 2403"/>
                <a:gd name="T77" fmla="*/ 731 h 2875"/>
                <a:gd name="T78" fmla="*/ 653 w 2403"/>
                <a:gd name="T79" fmla="*/ 716 h 2875"/>
                <a:gd name="T80" fmla="*/ 606 w 2403"/>
                <a:gd name="T81" fmla="*/ 643 h 2875"/>
                <a:gd name="T82" fmla="*/ 658 w 2403"/>
                <a:gd name="T83" fmla="*/ 580 h 2875"/>
                <a:gd name="T84" fmla="*/ 803 w 2403"/>
                <a:gd name="T85" fmla="*/ 468 h 2875"/>
                <a:gd name="T86" fmla="*/ 916 w 2403"/>
                <a:gd name="T87" fmla="*/ 430 h 2875"/>
                <a:gd name="T88" fmla="*/ 968 w 2403"/>
                <a:gd name="T89" fmla="*/ 380 h 2875"/>
                <a:gd name="T90" fmla="*/ 953 w 2403"/>
                <a:gd name="T91" fmla="*/ 449 h 2875"/>
                <a:gd name="T92" fmla="*/ 1103 w 2403"/>
                <a:gd name="T93" fmla="*/ 654 h 2875"/>
                <a:gd name="T94" fmla="*/ 1136 w 2403"/>
                <a:gd name="T95" fmla="*/ 801 h 2875"/>
                <a:gd name="T96" fmla="*/ 1166 w 2403"/>
                <a:gd name="T97" fmla="*/ 927 h 2875"/>
                <a:gd name="T98" fmla="*/ 1634 w 2403"/>
                <a:gd name="T99" fmla="*/ 1114 h 2875"/>
                <a:gd name="T100" fmla="*/ 2007 w 2403"/>
                <a:gd name="T101" fmla="*/ 1192 h 2875"/>
                <a:gd name="T102" fmla="*/ 1997 w 2403"/>
                <a:gd name="T103" fmla="*/ 1473 h 2875"/>
                <a:gd name="T104" fmla="*/ 770 w 2403"/>
                <a:gd name="T105" fmla="*/ 2585 h 2875"/>
                <a:gd name="T106" fmla="*/ 2403 w 2403"/>
                <a:gd name="T107" fmla="*/ 1440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03" h="2875">
                  <a:moveTo>
                    <a:pt x="1997" y="1473"/>
                  </a:moveTo>
                  <a:cubicBezTo>
                    <a:pt x="1990" y="1475"/>
                    <a:pt x="1965" y="1478"/>
                    <a:pt x="1944" y="1464"/>
                  </a:cubicBezTo>
                  <a:cubicBezTo>
                    <a:pt x="1948" y="1474"/>
                    <a:pt x="1964" y="1486"/>
                    <a:pt x="1964" y="1486"/>
                  </a:cubicBezTo>
                  <a:cubicBezTo>
                    <a:pt x="1948" y="1489"/>
                    <a:pt x="1918" y="1491"/>
                    <a:pt x="1880" y="1466"/>
                  </a:cubicBezTo>
                  <a:lnTo>
                    <a:pt x="1880" y="1466"/>
                  </a:lnTo>
                  <a:cubicBezTo>
                    <a:pt x="1829" y="1431"/>
                    <a:pt x="1808" y="1375"/>
                    <a:pt x="1834" y="1314"/>
                  </a:cubicBezTo>
                  <a:cubicBezTo>
                    <a:pt x="1903" y="1150"/>
                    <a:pt x="1793" y="1116"/>
                    <a:pt x="1757" y="1131"/>
                  </a:cubicBezTo>
                  <a:cubicBezTo>
                    <a:pt x="1734" y="1141"/>
                    <a:pt x="1710" y="1152"/>
                    <a:pt x="1669" y="1154"/>
                  </a:cubicBezTo>
                  <a:cubicBezTo>
                    <a:pt x="1685" y="1176"/>
                    <a:pt x="1697" y="1198"/>
                    <a:pt x="1704" y="1215"/>
                  </a:cubicBezTo>
                  <a:cubicBezTo>
                    <a:pt x="1716" y="1243"/>
                    <a:pt x="1720" y="1264"/>
                    <a:pt x="1721" y="1284"/>
                  </a:cubicBezTo>
                  <a:cubicBezTo>
                    <a:pt x="1721" y="1284"/>
                    <a:pt x="1721" y="1285"/>
                    <a:pt x="1721" y="1285"/>
                  </a:cubicBezTo>
                  <a:cubicBezTo>
                    <a:pt x="1726" y="1349"/>
                    <a:pt x="1728" y="1428"/>
                    <a:pt x="1737" y="1459"/>
                  </a:cubicBezTo>
                  <a:cubicBezTo>
                    <a:pt x="1746" y="1490"/>
                    <a:pt x="1756" y="1515"/>
                    <a:pt x="1776" y="1531"/>
                  </a:cubicBezTo>
                  <a:cubicBezTo>
                    <a:pt x="1809" y="1557"/>
                    <a:pt x="1852" y="1583"/>
                    <a:pt x="1886" y="1614"/>
                  </a:cubicBezTo>
                  <a:cubicBezTo>
                    <a:pt x="1906" y="1632"/>
                    <a:pt x="1926" y="1654"/>
                    <a:pt x="1918" y="1674"/>
                  </a:cubicBezTo>
                  <a:cubicBezTo>
                    <a:pt x="1906" y="1705"/>
                    <a:pt x="1888" y="1818"/>
                    <a:pt x="1884" y="1869"/>
                  </a:cubicBezTo>
                  <a:cubicBezTo>
                    <a:pt x="1882" y="1885"/>
                    <a:pt x="1885" y="1912"/>
                    <a:pt x="1870" y="1915"/>
                  </a:cubicBezTo>
                  <a:cubicBezTo>
                    <a:pt x="1865" y="1916"/>
                    <a:pt x="1858" y="1919"/>
                    <a:pt x="1854" y="1921"/>
                  </a:cubicBezTo>
                  <a:cubicBezTo>
                    <a:pt x="1856" y="1927"/>
                    <a:pt x="1855" y="1934"/>
                    <a:pt x="1850" y="1939"/>
                  </a:cubicBezTo>
                  <a:cubicBezTo>
                    <a:pt x="1854" y="1948"/>
                    <a:pt x="1853" y="1957"/>
                    <a:pt x="1836" y="1976"/>
                  </a:cubicBezTo>
                  <a:cubicBezTo>
                    <a:pt x="1830" y="1983"/>
                    <a:pt x="1821" y="1984"/>
                    <a:pt x="1812" y="1984"/>
                  </a:cubicBezTo>
                  <a:lnTo>
                    <a:pt x="1769" y="1984"/>
                  </a:lnTo>
                  <a:cubicBezTo>
                    <a:pt x="1762" y="1984"/>
                    <a:pt x="1760" y="1981"/>
                    <a:pt x="1760" y="1975"/>
                  </a:cubicBezTo>
                  <a:cubicBezTo>
                    <a:pt x="1760" y="1969"/>
                    <a:pt x="1771" y="1944"/>
                    <a:pt x="1775" y="1936"/>
                  </a:cubicBezTo>
                  <a:cubicBezTo>
                    <a:pt x="1776" y="1918"/>
                    <a:pt x="1792" y="1908"/>
                    <a:pt x="1806" y="1900"/>
                  </a:cubicBezTo>
                  <a:cubicBezTo>
                    <a:pt x="1813" y="1887"/>
                    <a:pt x="1818" y="1881"/>
                    <a:pt x="1828" y="1836"/>
                  </a:cubicBezTo>
                  <a:cubicBezTo>
                    <a:pt x="1830" y="1825"/>
                    <a:pt x="1839" y="1750"/>
                    <a:pt x="1841" y="1741"/>
                  </a:cubicBezTo>
                  <a:cubicBezTo>
                    <a:pt x="1846" y="1719"/>
                    <a:pt x="1828" y="1698"/>
                    <a:pt x="1818" y="1689"/>
                  </a:cubicBezTo>
                  <a:cubicBezTo>
                    <a:pt x="1811" y="1683"/>
                    <a:pt x="1780" y="1656"/>
                    <a:pt x="1757" y="1642"/>
                  </a:cubicBezTo>
                  <a:cubicBezTo>
                    <a:pt x="1729" y="1626"/>
                    <a:pt x="1686" y="1590"/>
                    <a:pt x="1645" y="1566"/>
                  </a:cubicBezTo>
                  <a:cubicBezTo>
                    <a:pt x="1656" y="1579"/>
                    <a:pt x="1666" y="1591"/>
                    <a:pt x="1675" y="1601"/>
                  </a:cubicBezTo>
                  <a:cubicBezTo>
                    <a:pt x="1704" y="1635"/>
                    <a:pt x="1722" y="1646"/>
                    <a:pt x="1715" y="1669"/>
                  </a:cubicBezTo>
                  <a:cubicBezTo>
                    <a:pt x="1714" y="1673"/>
                    <a:pt x="1701" y="1696"/>
                    <a:pt x="1698" y="1709"/>
                  </a:cubicBezTo>
                  <a:cubicBezTo>
                    <a:pt x="1689" y="1744"/>
                    <a:pt x="1671" y="1854"/>
                    <a:pt x="1669" y="1883"/>
                  </a:cubicBezTo>
                  <a:cubicBezTo>
                    <a:pt x="1668" y="1888"/>
                    <a:pt x="1669" y="1902"/>
                    <a:pt x="1666" y="1915"/>
                  </a:cubicBezTo>
                  <a:cubicBezTo>
                    <a:pt x="1663" y="1926"/>
                    <a:pt x="1653" y="1930"/>
                    <a:pt x="1645" y="1933"/>
                  </a:cubicBezTo>
                  <a:cubicBezTo>
                    <a:pt x="1645" y="1937"/>
                    <a:pt x="1642" y="1942"/>
                    <a:pt x="1637" y="1944"/>
                  </a:cubicBezTo>
                  <a:cubicBezTo>
                    <a:pt x="1641" y="1951"/>
                    <a:pt x="1631" y="1965"/>
                    <a:pt x="1622" y="1975"/>
                  </a:cubicBezTo>
                  <a:cubicBezTo>
                    <a:pt x="1615" y="1983"/>
                    <a:pt x="1604" y="1984"/>
                    <a:pt x="1597" y="1984"/>
                  </a:cubicBezTo>
                  <a:lnTo>
                    <a:pt x="1550" y="1984"/>
                  </a:lnTo>
                  <a:cubicBezTo>
                    <a:pt x="1544" y="1984"/>
                    <a:pt x="1543" y="1982"/>
                    <a:pt x="1543" y="1975"/>
                  </a:cubicBezTo>
                  <a:cubicBezTo>
                    <a:pt x="1543" y="1970"/>
                    <a:pt x="1554" y="1946"/>
                    <a:pt x="1558" y="1938"/>
                  </a:cubicBezTo>
                  <a:cubicBezTo>
                    <a:pt x="1557" y="1933"/>
                    <a:pt x="1557" y="1927"/>
                    <a:pt x="1559" y="1925"/>
                  </a:cubicBezTo>
                  <a:cubicBezTo>
                    <a:pt x="1574" y="1905"/>
                    <a:pt x="1590" y="1900"/>
                    <a:pt x="1601" y="1898"/>
                  </a:cubicBezTo>
                  <a:cubicBezTo>
                    <a:pt x="1603" y="1886"/>
                    <a:pt x="1604" y="1878"/>
                    <a:pt x="1605" y="1874"/>
                  </a:cubicBezTo>
                  <a:cubicBezTo>
                    <a:pt x="1608" y="1866"/>
                    <a:pt x="1613" y="1858"/>
                    <a:pt x="1617" y="1837"/>
                  </a:cubicBezTo>
                  <a:cubicBezTo>
                    <a:pt x="1619" y="1827"/>
                    <a:pt x="1625" y="1791"/>
                    <a:pt x="1629" y="1758"/>
                  </a:cubicBezTo>
                  <a:cubicBezTo>
                    <a:pt x="1635" y="1708"/>
                    <a:pt x="1608" y="1686"/>
                    <a:pt x="1592" y="1669"/>
                  </a:cubicBezTo>
                  <a:cubicBezTo>
                    <a:pt x="1575" y="1650"/>
                    <a:pt x="1550" y="1620"/>
                    <a:pt x="1538" y="1605"/>
                  </a:cubicBezTo>
                  <a:cubicBezTo>
                    <a:pt x="1499" y="1555"/>
                    <a:pt x="1476" y="1552"/>
                    <a:pt x="1406" y="1455"/>
                  </a:cubicBezTo>
                  <a:cubicBezTo>
                    <a:pt x="1361" y="1442"/>
                    <a:pt x="1313" y="1469"/>
                    <a:pt x="1192" y="1451"/>
                  </a:cubicBezTo>
                  <a:cubicBezTo>
                    <a:pt x="1096" y="1437"/>
                    <a:pt x="979" y="1394"/>
                    <a:pt x="887" y="1342"/>
                  </a:cubicBezTo>
                  <a:cubicBezTo>
                    <a:pt x="883" y="1347"/>
                    <a:pt x="878" y="1352"/>
                    <a:pt x="874" y="1356"/>
                  </a:cubicBezTo>
                  <a:cubicBezTo>
                    <a:pt x="840" y="1387"/>
                    <a:pt x="824" y="1380"/>
                    <a:pt x="804" y="1368"/>
                  </a:cubicBezTo>
                  <a:cubicBezTo>
                    <a:pt x="784" y="1356"/>
                    <a:pt x="754" y="1357"/>
                    <a:pt x="718" y="1351"/>
                  </a:cubicBezTo>
                  <a:cubicBezTo>
                    <a:pt x="682" y="1346"/>
                    <a:pt x="642" y="1326"/>
                    <a:pt x="621" y="1320"/>
                  </a:cubicBezTo>
                  <a:cubicBezTo>
                    <a:pt x="608" y="1317"/>
                    <a:pt x="600" y="1317"/>
                    <a:pt x="592" y="1319"/>
                  </a:cubicBezTo>
                  <a:cubicBezTo>
                    <a:pt x="589" y="1326"/>
                    <a:pt x="584" y="1332"/>
                    <a:pt x="577" y="1336"/>
                  </a:cubicBezTo>
                  <a:cubicBezTo>
                    <a:pt x="571" y="1339"/>
                    <a:pt x="554" y="1338"/>
                    <a:pt x="553" y="1339"/>
                  </a:cubicBezTo>
                  <a:cubicBezTo>
                    <a:pt x="547" y="1343"/>
                    <a:pt x="518" y="1370"/>
                    <a:pt x="507" y="1383"/>
                  </a:cubicBezTo>
                  <a:cubicBezTo>
                    <a:pt x="503" y="1388"/>
                    <a:pt x="474" y="1436"/>
                    <a:pt x="467" y="1443"/>
                  </a:cubicBezTo>
                  <a:cubicBezTo>
                    <a:pt x="466" y="1445"/>
                    <a:pt x="456" y="1452"/>
                    <a:pt x="440" y="1454"/>
                  </a:cubicBezTo>
                  <a:cubicBezTo>
                    <a:pt x="440" y="1454"/>
                    <a:pt x="442" y="1471"/>
                    <a:pt x="440" y="1479"/>
                  </a:cubicBezTo>
                  <a:cubicBezTo>
                    <a:pt x="439" y="1486"/>
                    <a:pt x="436" y="1493"/>
                    <a:pt x="429" y="1500"/>
                  </a:cubicBezTo>
                  <a:cubicBezTo>
                    <a:pt x="429" y="1500"/>
                    <a:pt x="431" y="1523"/>
                    <a:pt x="424" y="1531"/>
                  </a:cubicBezTo>
                  <a:cubicBezTo>
                    <a:pt x="407" y="1551"/>
                    <a:pt x="377" y="1557"/>
                    <a:pt x="366" y="1558"/>
                  </a:cubicBezTo>
                  <a:cubicBezTo>
                    <a:pt x="357" y="1558"/>
                    <a:pt x="357" y="1549"/>
                    <a:pt x="356" y="1544"/>
                  </a:cubicBezTo>
                  <a:cubicBezTo>
                    <a:pt x="356" y="1543"/>
                    <a:pt x="355" y="1515"/>
                    <a:pt x="356" y="1508"/>
                  </a:cubicBezTo>
                  <a:cubicBezTo>
                    <a:pt x="353" y="1503"/>
                    <a:pt x="352" y="1501"/>
                    <a:pt x="356" y="1488"/>
                  </a:cubicBezTo>
                  <a:cubicBezTo>
                    <a:pt x="362" y="1467"/>
                    <a:pt x="368" y="1453"/>
                    <a:pt x="386" y="1446"/>
                  </a:cubicBezTo>
                  <a:cubicBezTo>
                    <a:pt x="392" y="1434"/>
                    <a:pt x="398" y="1402"/>
                    <a:pt x="398" y="1402"/>
                  </a:cubicBezTo>
                  <a:cubicBezTo>
                    <a:pt x="398" y="1402"/>
                    <a:pt x="401" y="1391"/>
                    <a:pt x="413" y="1385"/>
                  </a:cubicBezTo>
                  <a:cubicBezTo>
                    <a:pt x="422" y="1379"/>
                    <a:pt x="463" y="1343"/>
                    <a:pt x="472" y="1331"/>
                  </a:cubicBezTo>
                  <a:cubicBezTo>
                    <a:pt x="496" y="1300"/>
                    <a:pt x="531" y="1267"/>
                    <a:pt x="559" y="1263"/>
                  </a:cubicBezTo>
                  <a:cubicBezTo>
                    <a:pt x="578" y="1261"/>
                    <a:pt x="588" y="1262"/>
                    <a:pt x="610" y="1258"/>
                  </a:cubicBezTo>
                  <a:cubicBezTo>
                    <a:pt x="622" y="1256"/>
                    <a:pt x="655" y="1245"/>
                    <a:pt x="696" y="1235"/>
                  </a:cubicBezTo>
                  <a:cubicBezTo>
                    <a:pt x="678" y="1209"/>
                    <a:pt x="674" y="1198"/>
                    <a:pt x="666" y="1193"/>
                  </a:cubicBezTo>
                  <a:cubicBezTo>
                    <a:pt x="657" y="1188"/>
                    <a:pt x="635" y="1182"/>
                    <a:pt x="627" y="1176"/>
                  </a:cubicBezTo>
                  <a:cubicBezTo>
                    <a:pt x="619" y="1171"/>
                    <a:pt x="554" y="1121"/>
                    <a:pt x="543" y="1109"/>
                  </a:cubicBezTo>
                  <a:cubicBezTo>
                    <a:pt x="538" y="1103"/>
                    <a:pt x="520" y="1098"/>
                    <a:pt x="503" y="1092"/>
                  </a:cubicBezTo>
                  <a:cubicBezTo>
                    <a:pt x="479" y="1117"/>
                    <a:pt x="440" y="1182"/>
                    <a:pt x="436" y="1192"/>
                  </a:cubicBezTo>
                  <a:cubicBezTo>
                    <a:pt x="434" y="1196"/>
                    <a:pt x="433" y="1202"/>
                    <a:pt x="432" y="1208"/>
                  </a:cubicBezTo>
                  <a:cubicBezTo>
                    <a:pt x="430" y="1217"/>
                    <a:pt x="428" y="1227"/>
                    <a:pt x="422" y="1232"/>
                  </a:cubicBezTo>
                  <a:cubicBezTo>
                    <a:pt x="419" y="1235"/>
                    <a:pt x="415" y="1237"/>
                    <a:pt x="411" y="1240"/>
                  </a:cubicBezTo>
                  <a:cubicBezTo>
                    <a:pt x="405" y="1244"/>
                    <a:pt x="400" y="1248"/>
                    <a:pt x="396" y="1252"/>
                  </a:cubicBezTo>
                  <a:cubicBezTo>
                    <a:pt x="402" y="1264"/>
                    <a:pt x="409" y="1268"/>
                    <a:pt x="414" y="1271"/>
                  </a:cubicBezTo>
                  <a:cubicBezTo>
                    <a:pt x="417" y="1274"/>
                    <a:pt x="419" y="1279"/>
                    <a:pt x="417" y="1283"/>
                  </a:cubicBezTo>
                  <a:cubicBezTo>
                    <a:pt x="420" y="1290"/>
                    <a:pt x="424" y="1306"/>
                    <a:pt x="412" y="1319"/>
                  </a:cubicBezTo>
                  <a:cubicBezTo>
                    <a:pt x="398" y="1333"/>
                    <a:pt x="367" y="1350"/>
                    <a:pt x="361" y="1352"/>
                  </a:cubicBezTo>
                  <a:lnTo>
                    <a:pt x="361" y="1352"/>
                  </a:lnTo>
                  <a:cubicBezTo>
                    <a:pt x="352" y="1354"/>
                    <a:pt x="350" y="1346"/>
                    <a:pt x="348" y="1340"/>
                  </a:cubicBezTo>
                  <a:cubicBezTo>
                    <a:pt x="346" y="1335"/>
                    <a:pt x="341" y="1312"/>
                    <a:pt x="340" y="1305"/>
                  </a:cubicBezTo>
                  <a:cubicBezTo>
                    <a:pt x="339" y="1305"/>
                    <a:pt x="335" y="1300"/>
                    <a:pt x="335" y="1295"/>
                  </a:cubicBezTo>
                  <a:cubicBezTo>
                    <a:pt x="335" y="1280"/>
                    <a:pt x="350" y="1251"/>
                    <a:pt x="354" y="1242"/>
                  </a:cubicBezTo>
                  <a:cubicBezTo>
                    <a:pt x="358" y="1233"/>
                    <a:pt x="357" y="1223"/>
                    <a:pt x="358" y="1215"/>
                  </a:cubicBezTo>
                  <a:cubicBezTo>
                    <a:pt x="358" y="1206"/>
                    <a:pt x="359" y="1199"/>
                    <a:pt x="362" y="1194"/>
                  </a:cubicBezTo>
                  <a:cubicBezTo>
                    <a:pt x="365" y="1188"/>
                    <a:pt x="371" y="1185"/>
                    <a:pt x="375" y="1182"/>
                  </a:cubicBezTo>
                  <a:cubicBezTo>
                    <a:pt x="378" y="1180"/>
                    <a:pt x="380" y="1178"/>
                    <a:pt x="381" y="1177"/>
                  </a:cubicBezTo>
                  <a:cubicBezTo>
                    <a:pt x="383" y="1175"/>
                    <a:pt x="396" y="1153"/>
                    <a:pt x="407" y="1134"/>
                  </a:cubicBezTo>
                  <a:cubicBezTo>
                    <a:pt x="422" y="1110"/>
                    <a:pt x="437" y="1084"/>
                    <a:pt x="441" y="1080"/>
                  </a:cubicBezTo>
                  <a:cubicBezTo>
                    <a:pt x="442" y="1078"/>
                    <a:pt x="444" y="1071"/>
                    <a:pt x="446" y="1065"/>
                  </a:cubicBezTo>
                  <a:cubicBezTo>
                    <a:pt x="449" y="1051"/>
                    <a:pt x="453" y="1035"/>
                    <a:pt x="463" y="1027"/>
                  </a:cubicBezTo>
                  <a:cubicBezTo>
                    <a:pt x="465" y="1026"/>
                    <a:pt x="480" y="1012"/>
                    <a:pt x="499" y="1017"/>
                  </a:cubicBezTo>
                  <a:cubicBezTo>
                    <a:pt x="522" y="1023"/>
                    <a:pt x="528" y="1034"/>
                    <a:pt x="541" y="1037"/>
                  </a:cubicBezTo>
                  <a:cubicBezTo>
                    <a:pt x="553" y="1040"/>
                    <a:pt x="586" y="1043"/>
                    <a:pt x="644" y="1063"/>
                  </a:cubicBezTo>
                  <a:cubicBezTo>
                    <a:pt x="670" y="1072"/>
                    <a:pt x="689" y="1076"/>
                    <a:pt x="702" y="1078"/>
                  </a:cubicBezTo>
                  <a:cubicBezTo>
                    <a:pt x="702" y="1073"/>
                    <a:pt x="701" y="1069"/>
                    <a:pt x="701" y="1067"/>
                  </a:cubicBezTo>
                  <a:cubicBezTo>
                    <a:pt x="701" y="1052"/>
                    <a:pt x="717" y="1029"/>
                    <a:pt x="719" y="1021"/>
                  </a:cubicBezTo>
                  <a:cubicBezTo>
                    <a:pt x="722" y="1012"/>
                    <a:pt x="735" y="972"/>
                    <a:pt x="744" y="961"/>
                  </a:cubicBezTo>
                  <a:cubicBezTo>
                    <a:pt x="761" y="934"/>
                    <a:pt x="809" y="875"/>
                    <a:pt x="848" y="831"/>
                  </a:cubicBezTo>
                  <a:cubicBezTo>
                    <a:pt x="860" y="818"/>
                    <a:pt x="874" y="752"/>
                    <a:pt x="878" y="729"/>
                  </a:cubicBezTo>
                  <a:cubicBezTo>
                    <a:pt x="883" y="695"/>
                    <a:pt x="871" y="686"/>
                    <a:pt x="869" y="681"/>
                  </a:cubicBezTo>
                  <a:cubicBezTo>
                    <a:pt x="865" y="672"/>
                    <a:pt x="841" y="667"/>
                    <a:pt x="830" y="671"/>
                  </a:cubicBezTo>
                  <a:cubicBezTo>
                    <a:pt x="826" y="673"/>
                    <a:pt x="814" y="676"/>
                    <a:pt x="804" y="680"/>
                  </a:cubicBezTo>
                  <a:cubicBezTo>
                    <a:pt x="795" y="685"/>
                    <a:pt x="759" y="693"/>
                    <a:pt x="753" y="694"/>
                  </a:cubicBezTo>
                  <a:cubicBezTo>
                    <a:pt x="749" y="694"/>
                    <a:pt x="744" y="699"/>
                    <a:pt x="729" y="705"/>
                  </a:cubicBezTo>
                  <a:cubicBezTo>
                    <a:pt x="725" y="718"/>
                    <a:pt x="726" y="729"/>
                    <a:pt x="718" y="731"/>
                  </a:cubicBezTo>
                  <a:cubicBezTo>
                    <a:pt x="701" y="735"/>
                    <a:pt x="682" y="733"/>
                    <a:pt x="673" y="730"/>
                  </a:cubicBezTo>
                  <a:cubicBezTo>
                    <a:pt x="665" y="728"/>
                    <a:pt x="661" y="721"/>
                    <a:pt x="666" y="707"/>
                  </a:cubicBezTo>
                  <a:cubicBezTo>
                    <a:pt x="666" y="707"/>
                    <a:pt x="660" y="715"/>
                    <a:pt x="653" y="716"/>
                  </a:cubicBezTo>
                  <a:cubicBezTo>
                    <a:pt x="645" y="717"/>
                    <a:pt x="626" y="711"/>
                    <a:pt x="621" y="702"/>
                  </a:cubicBezTo>
                  <a:cubicBezTo>
                    <a:pt x="616" y="693"/>
                    <a:pt x="621" y="676"/>
                    <a:pt x="617" y="667"/>
                  </a:cubicBezTo>
                  <a:cubicBezTo>
                    <a:pt x="614" y="658"/>
                    <a:pt x="607" y="648"/>
                    <a:pt x="606" y="643"/>
                  </a:cubicBezTo>
                  <a:cubicBezTo>
                    <a:pt x="606" y="638"/>
                    <a:pt x="610" y="630"/>
                    <a:pt x="617" y="624"/>
                  </a:cubicBezTo>
                  <a:cubicBezTo>
                    <a:pt x="625" y="617"/>
                    <a:pt x="635" y="609"/>
                    <a:pt x="638" y="603"/>
                  </a:cubicBezTo>
                  <a:cubicBezTo>
                    <a:pt x="642" y="597"/>
                    <a:pt x="646" y="590"/>
                    <a:pt x="658" y="580"/>
                  </a:cubicBezTo>
                  <a:cubicBezTo>
                    <a:pt x="671" y="570"/>
                    <a:pt x="703" y="553"/>
                    <a:pt x="718" y="541"/>
                  </a:cubicBezTo>
                  <a:cubicBezTo>
                    <a:pt x="733" y="529"/>
                    <a:pt x="745" y="515"/>
                    <a:pt x="756" y="505"/>
                  </a:cubicBezTo>
                  <a:cubicBezTo>
                    <a:pt x="767" y="495"/>
                    <a:pt x="792" y="479"/>
                    <a:pt x="803" y="468"/>
                  </a:cubicBezTo>
                  <a:cubicBezTo>
                    <a:pt x="807" y="455"/>
                    <a:pt x="815" y="445"/>
                    <a:pt x="828" y="440"/>
                  </a:cubicBezTo>
                  <a:cubicBezTo>
                    <a:pt x="829" y="421"/>
                    <a:pt x="861" y="418"/>
                    <a:pt x="872" y="418"/>
                  </a:cubicBezTo>
                  <a:cubicBezTo>
                    <a:pt x="885" y="418"/>
                    <a:pt x="902" y="423"/>
                    <a:pt x="916" y="430"/>
                  </a:cubicBezTo>
                  <a:cubicBezTo>
                    <a:pt x="922" y="411"/>
                    <a:pt x="928" y="406"/>
                    <a:pt x="932" y="401"/>
                  </a:cubicBezTo>
                  <a:cubicBezTo>
                    <a:pt x="935" y="397"/>
                    <a:pt x="945" y="390"/>
                    <a:pt x="953" y="386"/>
                  </a:cubicBezTo>
                  <a:cubicBezTo>
                    <a:pt x="961" y="381"/>
                    <a:pt x="965" y="377"/>
                    <a:pt x="968" y="380"/>
                  </a:cubicBezTo>
                  <a:cubicBezTo>
                    <a:pt x="971" y="383"/>
                    <a:pt x="967" y="391"/>
                    <a:pt x="966" y="394"/>
                  </a:cubicBezTo>
                  <a:cubicBezTo>
                    <a:pt x="964" y="403"/>
                    <a:pt x="958" y="412"/>
                    <a:pt x="957" y="421"/>
                  </a:cubicBezTo>
                  <a:cubicBezTo>
                    <a:pt x="956" y="428"/>
                    <a:pt x="956" y="438"/>
                    <a:pt x="953" y="449"/>
                  </a:cubicBezTo>
                  <a:cubicBezTo>
                    <a:pt x="990" y="466"/>
                    <a:pt x="1042" y="493"/>
                    <a:pt x="1072" y="574"/>
                  </a:cubicBezTo>
                  <a:cubicBezTo>
                    <a:pt x="1079" y="593"/>
                    <a:pt x="1093" y="623"/>
                    <a:pt x="1133" y="662"/>
                  </a:cubicBezTo>
                  <a:cubicBezTo>
                    <a:pt x="1122" y="660"/>
                    <a:pt x="1112" y="657"/>
                    <a:pt x="1103" y="654"/>
                  </a:cubicBezTo>
                  <a:cubicBezTo>
                    <a:pt x="1111" y="673"/>
                    <a:pt x="1118" y="697"/>
                    <a:pt x="1122" y="723"/>
                  </a:cubicBezTo>
                  <a:cubicBezTo>
                    <a:pt x="1127" y="759"/>
                    <a:pt x="1145" y="787"/>
                    <a:pt x="1161" y="808"/>
                  </a:cubicBezTo>
                  <a:cubicBezTo>
                    <a:pt x="1152" y="807"/>
                    <a:pt x="1144" y="804"/>
                    <a:pt x="1136" y="801"/>
                  </a:cubicBezTo>
                  <a:cubicBezTo>
                    <a:pt x="1143" y="812"/>
                    <a:pt x="1150" y="824"/>
                    <a:pt x="1156" y="853"/>
                  </a:cubicBezTo>
                  <a:cubicBezTo>
                    <a:pt x="1146" y="845"/>
                    <a:pt x="1139" y="837"/>
                    <a:pt x="1132" y="828"/>
                  </a:cubicBezTo>
                  <a:cubicBezTo>
                    <a:pt x="1139" y="867"/>
                    <a:pt x="1153" y="896"/>
                    <a:pt x="1166" y="927"/>
                  </a:cubicBezTo>
                  <a:cubicBezTo>
                    <a:pt x="1192" y="987"/>
                    <a:pt x="1228" y="1020"/>
                    <a:pt x="1338" y="1042"/>
                  </a:cubicBezTo>
                  <a:cubicBezTo>
                    <a:pt x="1435" y="1062"/>
                    <a:pt x="1506" y="1038"/>
                    <a:pt x="1583" y="1078"/>
                  </a:cubicBezTo>
                  <a:cubicBezTo>
                    <a:pt x="1601" y="1088"/>
                    <a:pt x="1619" y="1100"/>
                    <a:pt x="1634" y="1114"/>
                  </a:cubicBezTo>
                  <a:cubicBezTo>
                    <a:pt x="1663" y="1113"/>
                    <a:pt x="1701" y="1115"/>
                    <a:pt x="1753" y="1073"/>
                  </a:cubicBezTo>
                  <a:cubicBezTo>
                    <a:pt x="1801" y="1033"/>
                    <a:pt x="1851" y="1019"/>
                    <a:pt x="1905" y="1030"/>
                  </a:cubicBezTo>
                  <a:cubicBezTo>
                    <a:pt x="1977" y="1046"/>
                    <a:pt x="2007" y="1109"/>
                    <a:pt x="2007" y="1192"/>
                  </a:cubicBezTo>
                  <a:cubicBezTo>
                    <a:pt x="2007" y="1259"/>
                    <a:pt x="1958" y="1321"/>
                    <a:pt x="1961" y="1375"/>
                  </a:cubicBezTo>
                  <a:cubicBezTo>
                    <a:pt x="1964" y="1403"/>
                    <a:pt x="1968" y="1430"/>
                    <a:pt x="1999" y="1448"/>
                  </a:cubicBezTo>
                  <a:cubicBezTo>
                    <a:pt x="2020" y="1460"/>
                    <a:pt x="2006" y="1471"/>
                    <a:pt x="1997" y="1473"/>
                  </a:cubicBezTo>
                  <a:close/>
                  <a:moveTo>
                    <a:pt x="0" y="0"/>
                  </a:moveTo>
                  <a:lnTo>
                    <a:pt x="0" y="1440"/>
                  </a:lnTo>
                  <a:cubicBezTo>
                    <a:pt x="0" y="1724"/>
                    <a:pt x="91" y="2220"/>
                    <a:pt x="770" y="2585"/>
                  </a:cubicBezTo>
                  <a:cubicBezTo>
                    <a:pt x="1056" y="2739"/>
                    <a:pt x="1201" y="2875"/>
                    <a:pt x="1201" y="2875"/>
                  </a:cubicBezTo>
                  <a:cubicBezTo>
                    <a:pt x="1201" y="2875"/>
                    <a:pt x="1348" y="2741"/>
                    <a:pt x="1634" y="2585"/>
                  </a:cubicBezTo>
                  <a:cubicBezTo>
                    <a:pt x="2307" y="2220"/>
                    <a:pt x="2403" y="1724"/>
                    <a:pt x="2403" y="1440"/>
                  </a:cubicBezTo>
                  <a:lnTo>
                    <a:pt x="24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feld 9"/>
          <p:cNvSpPr txBox="1"/>
          <p:nvPr userDrawn="1"/>
        </p:nvSpPr>
        <p:spPr>
          <a:xfrm>
            <a:off x="-3605008" y="6858000"/>
            <a:ext cx="3574120" cy="3923860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b="1" u="sng" dirty="0"/>
              <a:t>Achtung</a:t>
            </a:r>
            <a:r>
              <a:rPr lang="de-DE" sz="2000" u="sng" dirty="0"/>
              <a:t>: </a:t>
            </a:r>
          </a:p>
          <a:p>
            <a:r>
              <a:rPr lang="de-DE" sz="2000" dirty="0"/>
              <a:t>die Fußzeile darf nicht „raus laufen“ und muss lesbar sein. Dazu sollte der untere Bereich des Bildes beruhigt und die </a:t>
            </a:r>
            <a:r>
              <a:rPr lang="de-DE" sz="2000" baseline="0" dirty="0"/>
              <a:t>Schriftfarbe </a:t>
            </a:r>
            <a:r>
              <a:rPr lang="de-DE" sz="2000" b="1" u="sng" baseline="0" dirty="0">
                <a:solidFill>
                  <a:schemeClr val="tx1"/>
                </a:solidFill>
              </a:rPr>
              <a:t>schwarz</a:t>
            </a:r>
            <a:r>
              <a:rPr lang="de-DE" sz="2000" baseline="0" dirty="0"/>
              <a:t> oder </a:t>
            </a:r>
            <a:r>
              <a:rPr lang="de-DE" sz="2000" b="1" u="sng" baseline="0" dirty="0"/>
              <a:t>weiß</a:t>
            </a:r>
            <a:r>
              <a:rPr lang="de-DE" sz="2000" baseline="0" dirty="0"/>
              <a:t> sein.</a:t>
            </a:r>
            <a:endParaRPr lang="de-DE" sz="2000" dirty="0"/>
          </a:p>
        </p:txBody>
      </p:sp>
      <p:sp>
        <p:nvSpPr>
          <p:cNvPr id="20" name="Textfeld 9"/>
          <p:cNvSpPr txBox="1"/>
          <p:nvPr userDrawn="1"/>
        </p:nvSpPr>
        <p:spPr>
          <a:xfrm>
            <a:off x="24353465" y="10916959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b="1" i="0" u="none" dirty="0"/>
              <a:t>Logo</a:t>
            </a:r>
            <a:r>
              <a:rPr lang="de-DE" sz="2000" dirty="0"/>
              <a:t> </a:t>
            </a:r>
            <a:r>
              <a:rPr lang="de-DE" sz="2000" b="1" u="sng" dirty="0"/>
              <a:t>muss</a:t>
            </a:r>
            <a:r>
              <a:rPr lang="de-DE" sz="2000" dirty="0"/>
              <a:t> manuell eingefügt werden.</a:t>
            </a:r>
          </a:p>
          <a:p>
            <a:r>
              <a:rPr lang="de-DE" sz="2000" dirty="0"/>
              <a:t>(über Menü: ANSICHT &gt; „Folienmaster“. Dann kopieren</a:t>
            </a:r>
            <a:r>
              <a:rPr lang="de-DE" sz="2000" baseline="0" dirty="0"/>
              <a:t> und einfügen</a:t>
            </a:r>
            <a:r>
              <a:rPr lang="de-DE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585589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to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261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2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3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4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5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270" name="Textplatzhalter 10"/>
          <p:cNvSpPr>
            <a:spLocks noGrp="1"/>
          </p:cNvSpPr>
          <p:nvPr>
            <p:ph type="body" sz="half" idx="13" hasCustomPrompt="1"/>
          </p:nvPr>
        </p:nvSpPr>
        <p:spPr>
          <a:xfrm>
            <a:off x="1242000" y="3618000"/>
            <a:ext cx="21888000" cy="82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4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 wird in Sparkasse </a:t>
            </a:r>
            <a:r>
              <a:rPr lang="de-DE" dirty="0" err="1"/>
              <a:t>Lt</a:t>
            </a:r>
            <a:r>
              <a:rPr lang="de-DE" dirty="0"/>
              <a:t>, 74 pt gesetzt. </a:t>
            </a:r>
          </a:p>
          <a:p>
            <a:pPr lvl="0"/>
            <a:r>
              <a:rPr lang="de-DE" dirty="0"/>
              <a:t>Schriftfarbe ist schwarz, </a:t>
            </a:r>
          </a:p>
          <a:p>
            <a:pPr lvl="0"/>
            <a:r>
              <a:rPr lang="de-DE" dirty="0"/>
              <a:t>der Standard-Hintergrund ist weiß. </a:t>
            </a:r>
          </a:p>
          <a:p>
            <a:pPr lvl="0"/>
            <a:r>
              <a:rPr lang="de-DE" dirty="0"/>
              <a:t>Auszeichnungen im Text können fett gesetzt werden.</a:t>
            </a:r>
          </a:p>
          <a:p>
            <a:pPr marL="0" indent="23995" defTabSz="2437974"/>
            <a:endParaRPr dirty="0"/>
          </a:p>
        </p:txBody>
      </p:sp>
      <p:sp>
        <p:nvSpPr>
          <p:cNvPr id="35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40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096963"/>
            <a:ext cx="14976000" cy="1152000"/>
          </a:xfrm>
          <a:prstGeom prst="rect">
            <a:avLst/>
          </a:prstGeom>
          <a:ln w="12700"/>
          <a:effectLst/>
        </p:spPr>
        <p:txBody>
          <a:bodyPr>
            <a:noAutofit/>
          </a:bodyPr>
          <a:lstStyle>
            <a:lvl1pPr>
              <a:tabLst/>
              <a:defRPr sz="62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62pt</a:t>
            </a:r>
            <a:endParaRPr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2000" y="2249488"/>
            <a:ext cx="14976000" cy="1152000"/>
          </a:xfrm>
        </p:spPr>
        <p:txBody>
          <a:bodyPr/>
          <a:lstStyle>
            <a:lvl1pPr>
              <a:defRPr sz="3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Untertitel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feld 10"/>
          <p:cNvSpPr txBox="1"/>
          <p:nvPr userDrawn="1"/>
        </p:nvSpPr>
        <p:spPr>
          <a:xfrm>
            <a:off x="-3577752" y="361800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  <p:sp>
        <p:nvSpPr>
          <p:cNvPr id="18" name="Textfeld 9"/>
          <p:cNvSpPr txBox="1"/>
          <p:nvPr userDrawn="1"/>
        </p:nvSpPr>
        <p:spPr>
          <a:xfrm>
            <a:off x="-3610693" y="10969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</p:spTree>
    <p:extLst>
      <p:ext uri="{BB962C8B-B14F-4D97-AF65-F5344CB8AC3E}">
        <p14:creationId xmlns:p14="http://schemas.microsoft.com/office/powerpoint/2010/main" val="12025035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ennfolie, eine Zeile,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185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6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7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8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189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191" name="Rechteck 3"/>
          <p:cNvSpPr/>
          <p:nvPr userDrawn="1"/>
        </p:nvSpPr>
        <p:spPr>
          <a:xfrm>
            <a:off x="18472316" y="11355973"/>
            <a:ext cx="5851527" cy="23145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lnSpc>
                <a:spcPct val="100000"/>
              </a:lnSpc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Textfeld 10"/>
          <p:cNvSpPr txBox="1"/>
          <p:nvPr/>
        </p:nvSpPr>
        <p:spPr>
          <a:xfrm>
            <a:off x="-3924300" y="25400"/>
            <a:ext cx="3937000" cy="2082513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Trennfolien können optional eingesetzt werden</a:t>
            </a:r>
          </a:p>
        </p:txBody>
      </p:sp>
      <p:sp>
        <p:nvSpPr>
          <p:cNvPr id="19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2000" y="3618000"/>
            <a:ext cx="14976000" cy="82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b="0">
                <a:solidFill>
                  <a:schemeClr val="bg1"/>
                </a:solidFill>
              </a:defRPr>
            </a:lvl1pPr>
            <a:lvl2pPr marL="0" indent="609492">
              <a:buSzTx/>
              <a:buNone/>
              <a:defRPr>
                <a:solidFill>
                  <a:srgbClr val="FFFFFF"/>
                </a:solidFill>
              </a:defRPr>
            </a:lvl2pPr>
            <a:lvl3pPr marL="0" indent="1218987">
              <a:buSzTx/>
              <a:buNone/>
              <a:defRPr>
                <a:solidFill>
                  <a:srgbClr val="FFFFFF"/>
                </a:solidFill>
              </a:defRPr>
            </a:lvl3pPr>
            <a:lvl4pPr marL="0" indent="1828480">
              <a:buSzTx/>
              <a:buNone/>
              <a:defRPr>
                <a:solidFill>
                  <a:srgbClr val="FFFFFF"/>
                </a:solidFill>
              </a:defRPr>
            </a:lvl4pPr>
            <a:lvl5pPr marL="0" indent="2437973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pt gesetzt. </a:t>
            </a:r>
          </a:p>
          <a:p>
            <a:pPr lvl="0"/>
            <a:r>
              <a:rPr lang="de-DE" dirty="0"/>
              <a:t>Schriftfarbe ist schwarz, </a:t>
            </a:r>
          </a:p>
          <a:p>
            <a:pPr lvl="0"/>
            <a:r>
              <a:rPr lang="de-DE" dirty="0"/>
              <a:t>der Standard-Hintergrund ist weiß. </a:t>
            </a:r>
          </a:p>
          <a:p>
            <a:pPr lvl="0"/>
            <a:r>
              <a:rPr lang="de-DE" dirty="0"/>
              <a:t>Auszeichnungen im Text können fett gesetzt werden,</a:t>
            </a:r>
          </a:p>
        </p:txBody>
      </p:sp>
      <p:grpSp>
        <p:nvGrpSpPr>
          <p:cNvPr id="210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205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6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7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8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09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42" name="Textfeld 9"/>
          <p:cNvSpPr txBox="1"/>
          <p:nvPr userDrawn="1"/>
        </p:nvSpPr>
        <p:spPr>
          <a:xfrm>
            <a:off x="-3924300" y="10933783"/>
            <a:ext cx="3920668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46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24" name="Textebene 1…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42000" y="1116000"/>
            <a:ext cx="14976000" cy="55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marL="0" indent="238658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2pPr>
            <a:lvl3pPr marL="0" indent="479916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3pPr>
            <a:lvl4pPr marL="0" indent="718574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4pPr>
            <a:lvl5pPr marL="0" indent="958531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rPr lang="de-DE" dirty="0"/>
              <a:t>Zusatztext zum Präsentationstitel 32pt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1983600" y="12420000"/>
            <a:ext cx="1440000" cy="360000"/>
          </a:xfrm>
        </p:spPr>
        <p:txBody>
          <a:bodyPr/>
          <a:lstStyle>
            <a:lvl1pPr>
              <a:defRPr kumimoji="0" lang="de-DE" sz="2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defRPr>
            </a:lvl1pPr>
          </a:lstStyle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>
          <a:xfrm>
            <a:off x="1242000" y="12420000"/>
            <a:ext cx="720000" cy="360000"/>
          </a:xfrm>
        </p:spPr>
        <p:txBody>
          <a:bodyPr/>
          <a:lstStyle>
            <a:lvl1pPr>
              <a:defRPr kumimoji="0" lang="de-DE" sz="2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defRPr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extfeld 9"/>
          <p:cNvSpPr txBox="1"/>
          <p:nvPr userDrawn="1"/>
        </p:nvSpPr>
        <p:spPr>
          <a:xfrm>
            <a:off x="-3934766" y="2296800"/>
            <a:ext cx="3920668" cy="1725751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</p:spTree>
    <p:extLst>
      <p:ext uri="{BB962C8B-B14F-4D97-AF65-F5344CB8AC3E}">
        <p14:creationId xmlns:p14="http://schemas.microsoft.com/office/powerpoint/2010/main" val="3155728566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641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42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43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44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45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2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7" name="Textfeld 9"/>
          <p:cNvSpPr txBox="1"/>
          <p:nvPr userDrawn="1"/>
        </p:nvSpPr>
        <p:spPr>
          <a:xfrm>
            <a:off x="-3576973" y="3618000"/>
            <a:ext cx="3577752" cy="3152624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Schrift kann vergrößert  werden (74 pt, 96 pt, oder 128 pt)</a:t>
            </a:r>
            <a:r>
              <a:rPr lang="de-DE" sz="2000" baseline="0" dirty="0"/>
              <a:t> </a:t>
            </a:r>
          </a:p>
          <a:p>
            <a:r>
              <a:rPr lang="de-DE" sz="2000" baseline="0" dirty="0"/>
              <a:t>und bei Zitaten natürlich auch </a:t>
            </a:r>
            <a:r>
              <a:rPr lang="de-DE" sz="2000" i="1" baseline="0" dirty="0"/>
              <a:t>kursiv</a:t>
            </a:r>
            <a:r>
              <a:rPr lang="de-DE" sz="2000" baseline="0" dirty="0"/>
              <a:t> sein.</a:t>
            </a:r>
            <a:endParaRPr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2000" y="3618000"/>
            <a:ext cx="21888000" cy="8280000"/>
          </a:xfrm>
        </p:spPr>
        <p:txBody>
          <a:bodyPr lIns="1440000" tIns="720000" rIns="1440000" bIns="720000" anchor="t" anchorCtr="0"/>
          <a:lstStyle>
            <a:lvl1pPr algn="ctr">
              <a:defRPr sz="7400" b="0" i="1" baseline="0"/>
            </a:lvl1pPr>
            <a:lvl2pPr>
              <a:defRPr sz="7400"/>
            </a:lvl2pPr>
            <a:lvl3pPr>
              <a:defRPr sz="7400"/>
            </a:lvl3pPr>
            <a:lvl4pPr>
              <a:defRPr sz="7400"/>
            </a:lvl4pPr>
            <a:lvl5pPr>
              <a:defRPr sz="7400"/>
            </a:lvl5pPr>
          </a:lstStyle>
          <a:p>
            <a:pPr lvl="0"/>
            <a:r>
              <a:rPr lang="de-DE" dirty="0"/>
              <a:t>Die größten menschlichen Errungenschaften </a:t>
            </a:r>
          </a:p>
          <a:p>
            <a:pPr lvl="0"/>
            <a:r>
              <a:rPr lang="de-DE" dirty="0"/>
              <a:t>sind durch Kommunikation zustande gekommen – die schlimmsten Fehler, weil </a:t>
            </a:r>
            <a:br>
              <a:rPr lang="de-DE" dirty="0"/>
            </a:br>
            <a:r>
              <a:rPr lang="de-DE" dirty="0"/>
              <a:t>nicht miteinander geredet wurde.</a:t>
            </a:r>
          </a:p>
          <a:p>
            <a:pPr lvl="0"/>
            <a:r>
              <a:rPr lang="de-DE" dirty="0"/>
              <a:t>Stephen Hawking (74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20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096963"/>
            <a:ext cx="14976000" cy="1152000"/>
          </a:xfrm>
          <a:prstGeom prst="rect">
            <a:avLst/>
          </a:prstGeom>
          <a:ln w="12700"/>
          <a:effectLst/>
        </p:spPr>
        <p:txBody>
          <a:bodyPr>
            <a:noAutofit/>
          </a:bodyPr>
          <a:lstStyle>
            <a:lvl1pPr>
              <a:tabLst/>
              <a:defRPr sz="62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62pt</a:t>
            </a:r>
            <a:endParaRPr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2000" y="2249488"/>
            <a:ext cx="14976000" cy="1152000"/>
          </a:xfrm>
        </p:spPr>
        <p:txBody>
          <a:bodyPr/>
          <a:lstStyle>
            <a:lvl1pPr>
              <a:defRPr sz="3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Beispiel: Zitat (32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feld 9"/>
          <p:cNvSpPr txBox="1"/>
          <p:nvPr userDrawn="1"/>
        </p:nvSpPr>
        <p:spPr>
          <a:xfrm>
            <a:off x="-3581384" y="10969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</p:spTree>
    <p:extLst>
      <p:ext uri="{BB962C8B-B14F-4D97-AF65-F5344CB8AC3E}">
        <p14:creationId xmlns:p14="http://schemas.microsoft.com/office/powerpoint/2010/main" val="1153378766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670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71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72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73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674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676" name="Textfeld 9"/>
          <p:cNvSpPr txBox="1"/>
          <p:nvPr/>
        </p:nvSpPr>
        <p:spPr>
          <a:xfrm>
            <a:off x="-3577751" y="7382084"/>
            <a:ext cx="3533336" cy="352195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de-DE" sz="2000" b="1" dirty="0"/>
              <a:t>Kontakt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de-DE" sz="2000" dirty="0"/>
              <a:t>Vorname Nachname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de-DE" sz="2000" dirty="0"/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de-DE" sz="2000" dirty="0"/>
              <a:t>Straße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de-DE" sz="2000" dirty="0"/>
              <a:t>PLZ Ort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de-DE" sz="2000" dirty="0"/>
              <a:t>Telefon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de-DE" sz="2000" dirty="0"/>
              <a:t>mailadresse@vgh.de</a:t>
            </a:r>
          </a:p>
        </p:txBody>
      </p:sp>
      <p:sp>
        <p:nvSpPr>
          <p:cNvPr id="677" name="Textfeld 10"/>
          <p:cNvSpPr txBox="1"/>
          <p:nvPr/>
        </p:nvSpPr>
        <p:spPr>
          <a:xfrm>
            <a:off x="1242000" y="1096963"/>
            <a:ext cx="14976000" cy="2304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defRPr sz="8200"/>
            </a:pPr>
            <a:r>
              <a:rPr lang="de-DE" sz="7400" noProof="0" dirty="0"/>
              <a:t>Vielen Dank für Ihre</a:t>
            </a:r>
            <a:br>
              <a:rPr lang="de-DE" sz="7400" noProof="0" dirty="0"/>
            </a:br>
            <a:r>
              <a:rPr lang="de-DE" sz="7400" noProof="0" dirty="0"/>
              <a:t>Aufmerksamkeit!</a:t>
            </a:r>
          </a:p>
        </p:txBody>
      </p:sp>
      <p:sp>
        <p:nvSpPr>
          <p:cNvPr id="678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42000" y="3434400"/>
            <a:ext cx="14976000" cy="7207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23995" defTabSz="2437974">
              <a:defRPr sz="3200">
                <a:solidFill>
                  <a:schemeClr val="tx1"/>
                </a:solidFill>
              </a:defRPr>
            </a:lvl1pPr>
            <a:lvl2pPr marL="1439747" indent="-959831" defTabSz="2437974"/>
            <a:lvl3pPr marL="1919664" indent="-959832" defTabSz="2437974"/>
            <a:lvl4pPr marL="239958" indent="-479916" defTabSz="2437974"/>
            <a:lvl5pPr marL="719873" indent="-479915" defTabSz="2437974"/>
            <a:lvl7pPr>
              <a:defRPr sz="3200" b="0"/>
            </a:lvl7pPr>
          </a:lstStyle>
          <a:p>
            <a:pPr lvl="6"/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Max Mustermann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Schiffgraben 4 </a:t>
            </a:r>
            <a:br>
              <a:rPr lang="de-DE" dirty="0"/>
            </a:br>
            <a:r>
              <a:rPr lang="de-DE" dirty="0"/>
              <a:t>30159 Hannover </a:t>
            </a:r>
            <a:br>
              <a:rPr lang="de-DE" dirty="0"/>
            </a:br>
            <a:r>
              <a:rPr lang="de-DE" dirty="0"/>
              <a:t>Tel. 0511 362-1234 </a:t>
            </a:r>
            <a:br>
              <a:rPr lang="de-DE" dirty="0"/>
            </a:br>
            <a:r>
              <a:rPr lang="de-DE" dirty="0"/>
              <a:t>vorname.nachname@vgh.de</a:t>
            </a:r>
          </a:p>
        </p:txBody>
      </p:sp>
      <p:sp>
        <p:nvSpPr>
          <p:cNvPr id="26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0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42000" y="11340000"/>
            <a:ext cx="14976000" cy="6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/>
            </a:lvl1pPr>
          </a:lstStyle>
          <a:p>
            <a:pPr>
              <a:defRPr sz="2000"/>
            </a:pPr>
            <a:r>
              <a:rPr lang="de-DE" dirty="0"/>
              <a:t>© Die in diesem Konzept geschilderten Inhalte und Ideen sind geistiges Eigentum der VGH Versicherungen und </a:t>
            </a:r>
            <a:br>
              <a:rPr lang="de-DE" dirty="0"/>
            </a:br>
            <a:r>
              <a:rPr lang="de-DE" dirty="0"/>
              <a:t>ausschließlich für den Adressaten bestimmt. Deren Weitergabe an Dritte bedarf der ausdrücklichen Zustimmung.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51597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261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2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3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4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65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268" name="Textfeld 10"/>
          <p:cNvSpPr txBox="1"/>
          <p:nvPr/>
        </p:nvSpPr>
        <p:spPr>
          <a:xfrm>
            <a:off x="-3577752" y="368935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  <p:sp>
        <p:nvSpPr>
          <p:cNvPr id="269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2000" y="1116000"/>
            <a:ext cx="14976000" cy="55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0" indent="238658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2pPr>
            <a:lvl3pPr marL="0" indent="479916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3pPr>
            <a:lvl4pPr marL="0" indent="718574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4pPr>
            <a:lvl5pPr marL="0" indent="958531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rPr lang="de-DE" dirty="0"/>
              <a:t>Zusatztext zum Präsentationstitel 32pt</a:t>
            </a:r>
          </a:p>
        </p:txBody>
      </p:sp>
      <p:sp>
        <p:nvSpPr>
          <p:cNvPr id="270" name="Textplatzhalter 10"/>
          <p:cNvSpPr>
            <a:spLocks noGrp="1"/>
          </p:cNvSpPr>
          <p:nvPr>
            <p:ph type="body" sz="half" idx="13" hasCustomPrompt="1"/>
          </p:nvPr>
        </p:nvSpPr>
        <p:spPr>
          <a:xfrm>
            <a:off x="1242000" y="3618000"/>
            <a:ext cx="14976000" cy="82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</a:t>
            </a:r>
          </a:p>
          <a:p>
            <a:pPr lvl="0"/>
            <a:r>
              <a:rPr lang="de-DE" dirty="0"/>
              <a:t>Schriftfarbe ist schwarz, der Standard-Hintergrund ist weiß.  </a:t>
            </a:r>
          </a:p>
          <a:p>
            <a:pPr lvl="0"/>
            <a:r>
              <a:rPr lang="de-DE" dirty="0"/>
              <a:t>Einrückung: ab 4. Ebene blaue </a:t>
            </a:r>
            <a:r>
              <a:rPr lang="de-DE" dirty="0" err="1"/>
              <a:t>Bullets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  <a:p>
            <a:pPr marL="0" indent="23995" defTabSz="2437974"/>
            <a:endParaRPr dirty="0"/>
          </a:p>
        </p:txBody>
      </p:sp>
      <p:sp>
        <p:nvSpPr>
          <p:cNvPr id="35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9" name="Textfeld 9"/>
          <p:cNvSpPr txBox="1"/>
          <p:nvPr userDrawn="1"/>
        </p:nvSpPr>
        <p:spPr>
          <a:xfrm>
            <a:off x="-3577752" y="15287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40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2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 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222702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k, Bild oder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297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98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299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00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01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28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2000" y="1116000"/>
            <a:ext cx="14976000" cy="55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0" indent="238658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2pPr>
            <a:lvl3pPr marL="0" indent="479916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3pPr>
            <a:lvl4pPr marL="0" indent="718574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4pPr>
            <a:lvl5pPr marL="0" indent="958531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rPr lang="de-DE" dirty="0"/>
              <a:t>Zusatztext zum Präsentationstitel 32pt</a:t>
            </a:r>
          </a:p>
        </p:txBody>
      </p:sp>
      <p:sp>
        <p:nvSpPr>
          <p:cNvPr id="31" name="Textfeld 9"/>
          <p:cNvSpPr txBox="1"/>
          <p:nvPr userDrawn="1"/>
        </p:nvSpPr>
        <p:spPr>
          <a:xfrm>
            <a:off x="-3577752" y="15287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32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1242431" y="3672000"/>
            <a:ext cx="21888000" cy="76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42000" y="11340000"/>
            <a:ext cx="14976000" cy="55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aseline="0"/>
            </a:lvl1pPr>
          </a:lstStyle>
          <a:p>
            <a:pPr>
              <a:defRPr sz="2000"/>
            </a:pPr>
            <a:r>
              <a:rPr lang="de-DE" dirty="0"/>
              <a:t>Quellenangabe</a:t>
            </a: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041979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324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25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26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27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  <p:sp>
          <p:nvSpPr>
            <p:cNvPr id="328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/>
            </a:p>
          </p:txBody>
        </p:sp>
      </p:grpSp>
      <p:sp>
        <p:nvSpPr>
          <p:cNvPr id="333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242000" y="3618000"/>
            <a:ext cx="687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334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0" y="3618000"/>
            <a:ext cx="687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33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6218000" y="3618000"/>
            <a:ext cx="6876000" cy="8280000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e-DE" dirty="0"/>
              <a:t>Textfolien werden in Sparkasse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r>
              <a:rPr lang="de-DE" dirty="0"/>
              <a:t> gesetzt. Schriftfarbe ist schwarz, der Standard-Hintergrund ist weiß. Auszeichnungen im Text können fett gesetzt werden.</a:t>
            </a:r>
          </a:p>
          <a:p>
            <a:pPr lvl="1"/>
            <a:r>
              <a:rPr lang="de-DE" dirty="0"/>
              <a:t>Aufzählung 2. Ebene</a:t>
            </a:r>
          </a:p>
          <a:p>
            <a:pPr lvl="2"/>
            <a:r>
              <a:rPr lang="de-DE" dirty="0"/>
              <a:t>Aufzählung 3. Ebene</a:t>
            </a:r>
          </a:p>
          <a:p>
            <a:pPr lvl="3"/>
            <a:r>
              <a:rPr lang="de-DE" dirty="0"/>
              <a:t>Aufzählung Blau 4. Ebene</a:t>
            </a:r>
          </a:p>
          <a:p>
            <a:pPr lvl="4"/>
            <a:r>
              <a:rPr lang="de-DE" dirty="0"/>
              <a:t>Aufzählung Blau 5. Ebene</a:t>
            </a:r>
          </a:p>
          <a:p>
            <a:pPr lvl="5"/>
            <a:r>
              <a:rPr lang="de-DE" dirty="0"/>
              <a:t>Aufzählung Blau 6. Ebene</a:t>
            </a:r>
          </a:p>
          <a:p>
            <a:pPr lvl="6"/>
            <a:r>
              <a:rPr lang="de-DE" dirty="0"/>
              <a:t>Kleiner Text in Sparkasse </a:t>
            </a:r>
            <a:r>
              <a:rPr lang="de-DE" dirty="0" err="1"/>
              <a:t>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Aufzählung 8. Ebene</a:t>
            </a:r>
          </a:p>
          <a:p>
            <a:pPr lvl="8"/>
            <a:r>
              <a:rPr lang="de-DE" dirty="0"/>
              <a:t>Aufzählung 9. Ebene</a:t>
            </a:r>
          </a:p>
        </p:txBody>
      </p:sp>
      <p:sp>
        <p:nvSpPr>
          <p:cNvPr id="37" name="Textfeld 9"/>
          <p:cNvSpPr txBox="1"/>
          <p:nvPr userDrawn="1"/>
        </p:nvSpPr>
        <p:spPr>
          <a:xfrm>
            <a:off x="-3577752" y="10933783"/>
            <a:ext cx="3574120" cy="2815865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Die Fußzeile muss auf der Titelfolie manuell gepflegt werden. </a:t>
            </a:r>
          </a:p>
          <a:p>
            <a:r>
              <a:rPr lang="de-DE" sz="2000" dirty="0"/>
              <a:t>Alle Folgeseiten über „Kopf- und Fußzeile“</a:t>
            </a:r>
          </a:p>
        </p:txBody>
      </p:sp>
      <p:sp>
        <p:nvSpPr>
          <p:cNvPr id="38" name="Datumsplatzhalter 2"/>
          <p:cNvSpPr>
            <a:spLocks noGrp="1"/>
          </p:cNvSpPr>
          <p:nvPr>
            <p:ph type="dt" sz="half" idx="10"/>
          </p:nvPr>
        </p:nvSpPr>
        <p:spPr>
          <a:xfrm>
            <a:off x="1983600" y="12420000"/>
            <a:ext cx="1440000" cy="360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3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423600" y="12420000"/>
            <a:ext cx="12816000" cy="358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242000" y="12420000"/>
            <a:ext cx="720000" cy="36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/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1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2000" y="1116000"/>
            <a:ext cx="14976000" cy="55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0" indent="238658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2pPr>
            <a:lvl3pPr marL="0" indent="479916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3pPr>
            <a:lvl4pPr marL="0" indent="718574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4pPr>
            <a:lvl5pPr marL="0" indent="958531">
              <a:lnSpc>
                <a:spcPct val="100000"/>
              </a:lnSpc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rPr lang="de-DE" dirty="0"/>
              <a:t>Zusatztext zum Präsentationstitel 32pt</a:t>
            </a:r>
          </a:p>
        </p:txBody>
      </p:sp>
      <p:sp>
        <p:nvSpPr>
          <p:cNvPr id="42" name="Textfeld 9"/>
          <p:cNvSpPr txBox="1"/>
          <p:nvPr userDrawn="1"/>
        </p:nvSpPr>
        <p:spPr>
          <a:xfrm>
            <a:off x="-3577752" y="1528763"/>
            <a:ext cx="3577752" cy="1707869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e-DE" sz="2000" dirty="0"/>
              <a:t>Alternativer Titel 46 pt, über max. zwei Zeilen</a:t>
            </a:r>
          </a:p>
        </p:txBody>
      </p:sp>
      <p:sp>
        <p:nvSpPr>
          <p:cNvPr id="43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1242000" y="1674000"/>
            <a:ext cx="14976000" cy="1245600"/>
          </a:xfrm>
          <a:prstGeom prst="rect">
            <a:avLst/>
          </a:prstGeom>
          <a:ln w="12700"/>
          <a:effectLst/>
        </p:spPr>
        <p:txBody>
          <a:bodyPr anchor="t" anchorCtr="0">
            <a:noAutofit/>
          </a:bodyPr>
          <a:lstStyle>
            <a:lvl1pPr>
              <a:tabLst/>
              <a:defRPr sz="74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Überschrift einzeilig, 74pt</a:t>
            </a:r>
            <a:endParaRPr dirty="0"/>
          </a:p>
        </p:txBody>
      </p:sp>
      <p:sp>
        <p:nvSpPr>
          <p:cNvPr id="18" name="Textfeld 10"/>
          <p:cNvSpPr txBox="1"/>
          <p:nvPr userDrawn="1"/>
        </p:nvSpPr>
        <p:spPr>
          <a:xfrm>
            <a:off x="-3577752" y="3689350"/>
            <a:ext cx="3590452" cy="2783292"/>
          </a:xfrm>
          <a:prstGeom prst="rect">
            <a:avLst/>
          </a:prstGeom>
          <a:solidFill>
            <a:srgbClr val="E034A8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79916" tIns="479916" rIns="479916" bIns="479916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Bitte lassen Sie den Text nur über 2/3 der gesamten Breite laufen, da lange Zeilen schwerer lesbar sind.</a:t>
            </a:r>
          </a:p>
        </p:txBody>
      </p:sp>
    </p:spTree>
    <p:extLst>
      <p:ext uri="{BB962C8B-B14F-4D97-AF65-F5344CB8AC3E}">
        <p14:creationId xmlns:p14="http://schemas.microsoft.com/office/powerpoint/2010/main" val="28384697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32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3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4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5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6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iteltext"/>
          <p:cNvSpPr txBox="1">
            <a:spLocks noGrp="1"/>
          </p:cNvSpPr>
          <p:nvPr>
            <p:ph type="title"/>
          </p:nvPr>
        </p:nvSpPr>
        <p:spPr>
          <a:xfrm>
            <a:off x="1242000" y="1097360"/>
            <a:ext cx="14976000" cy="1440160"/>
          </a:xfrm>
          <a:prstGeom prst="rect">
            <a:avLst/>
          </a:prstGeom>
          <a:ln w="254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/>
          <a:p>
            <a:r>
              <a:rPr lang="de-DE" noProof="0" dirty="0"/>
              <a:t>Titeltext  96 </a:t>
            </a:r>
            <a:r>
              <a:rPr lang="de-DE" noProof="0" dirty="0" err="1"/>
              <a:t>pt</a:t>
            </a:r>
            <a:endParaRPr lang="de-DE" noProof="0" dirty="0"/>
          </a:p>
        </p:txBody>
      </p:sp>
      <p:sp>
        <p:nvSpPr>
          <p:cNvPr id="38" name="Textebene 1…"/>
          <p:cNvSpPr txBox="1">
            <a:spLocks noGrp="1"/>
          </p:cNvSpPr>
          <p:nvPr>
            <p:ph type="body" idx="1"/>
          </p:nvPr>
        </p:nvSpPr>
        <p:spPr>
          <a:xfrm>
            <a:off x="1242000" y="2808000"/>
            <a:ext cx="14976000" cy="828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Textfolien werden in Sparkasse </a:t>
            </a:r>
            <a:r>
              <a:rPr kumimoji="0" lang="de-DE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Lt</a:t>
            </a: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, 32 </a:t>
            </a:r>
            <a:r>
              <a:rPr kumimoji="0" lang="de-DE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pt</a:t>
            </a: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 gesetzt. Schriftfarbe ist schwarz, der Standard-Hintergrund ist weiß. Auszeichnungen im Text können fett gesetzt werden.</a:t>
            </a:r>
          </a:p>
          <a:p>
            <a:pPr marL="1080000" marR="0" lvl="1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2. Ebene</a:t>
            </a:r>
          </a:p>
          <a:p>
            <a:pPr marL="1620000" marR="0" lvl="2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3. Ebene</a:t>
            </a:r>
          </a:p>
          <a:p>
            <a:pPr marL="540000" marR="0" lvl="3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Blau 4. Ebene</a:t>
            </a:r>
          </a:p>
          <a:p>
            <a:pPr marL="1080000" marR="0" lvl="4" indent="-540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Blau 5. Ebene</a:t>
            </a:r>
          </a:p>
          <a:p>
            <a:pPr marL="1620000" marR="0" lvl="5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Blau 6. Ebene</a:t>
            </a:r>
          </a:p>
          <a:p>
            <a:pPr marL="44450" marR="0" lvl="6" indent="-4445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Kleiner Text in Sparkasse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Lt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, 20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pt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Sparkasse Lt"/>
            </a:endParaRPr>
          </a:p>
          <a:p>
            <a:pPr marL="0" marR="0" lvl="7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8. Ebene</a:t>
            </a:r>
          </a:p>
          <a:p>
            <a:pPr marL="468000" marR="0" lvl="8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9. Ebene</a:t>
            </a:r>
          </a:p>
        </p:txBody>
      </p:sp>
      <p:sp>
        <p:nvSpPr>
          <p:cNvPr id="39" name="Datumsplatzhalter 2"/>
          <p:cNvSpPr>
            <a:spLocks noGrp="1"/>
          </p:cNvSpPr>
          <p:nvPr>
            <p:ph type="dt" sz="half" idx="2"/>
          </p:nvPr>
        </p:nvSpPr>
        <p:spPr>
          <a:xfrm>
            <a:off x="1983600" y="12420000"/>
            <a:ext cx="1440000" cy="360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4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423600" y="12420000"/>
            <a:ext cx="12816000" cy="35828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242000" y="12420000"/>
            <a:ext cx="720000" cy="360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08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14" r:id="rId2"/>
    <p:sldLayoutId id="2147483715" r:id="rId3"/>
    <p:sldLayoutId id="2147483717" r:id="rId4"/>
    <p:sldLayoutId id="2147483718" r:id="rId5"/>
    <p:sldLayoutId id="2147483782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83" r:id="rId19"/>
    <p:sldLayoutId id="2147483826" r:id="rId20"/>
    <p:sldLayoutId id="2147483734" r:id="rId21"/>
  </p:sldLayoutIdLst>
  <p:transition spd="med"/>
  <p:hf hdr="0"/>
  <p:txStyles>
    <p:titleStyle>
      <a:lvl1pPr marL="0" marR="0" indent="0" algn="l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1pPr>
      <a:lvl2pPr marL="0" marR="0" indent="0" algn="l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2pPr>
      <a:lvl3pPr marL="0" marR="0" indent="0" algn="l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3pPr>
      <a:lvl4pPr marL="0" marR="0" indent="0" algn="l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4pPr>
      <a:lvl5pPr marL="0" marR="0" indent="0" algn="l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5pPr>
      <a:lvl6pPr marL="0" marR="0" indent="609492" algn="l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6pPr>
      <a:lvl7pPr marL="0" marR="0" indent="1218987" algn="l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7pPr>
      <a:lvl8pPr marL="0" marR="0" indent="1828480" algn="l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8pPr>
      <a:lvl9pPr marL="0" marR="0" indent="2437973" algn="l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9pPr>
    </p:titleStyle>
    <p:bodyStyle>
      <a:lvl1pPr marL="0" marR="0" indent="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1pPr>
      <a:lvl2pPr marL="1080000" marR="0" indent="-540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2pPr>
      <a:lvl3pPr marL="1620000" marR="0" indent="-540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3pPr>
      <a:lvl4pPr marL="540000" marR="0" indent="-540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>
          <a:srgbClr val="083FC1"/>
        </a:buClr>
        <a:buSzTx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4pPr>
      <a:lvl5pPr marL="1080000" marR="0" indent="-540000" algn="l" defTabSz="914400" rtl="0" eaLnBrk="1" fontAlgn="base" latinLnBrk="0" hangingPunct="1">
        <a:lnSpc>
          <a:spcPct val="120000"/>
        </a:lnSpc>
        <a:spcBef>
          <a:spcPct val="0"/>
        </a:spcBef>
        <a:spcAft>
          <a:spcPct val="0"/>
        </a:spcAft>
        <a:buClr>
          <a:srgbClr val="083FC1"/>
        </a:buClr>
        <a:buSzTx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5pPr>
      <a:lvl6pPr marL="1620000" marR="0" indent="-540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>
          <a:srgbClr val="083FC1"/>
        </a:buClr>
        <a:buSzTx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6pPr>
      <a:lvl7pPr marL="44450" marR="0" indent="-4445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7pPr>
      <a:lvl8pPr marL="0" marR="0" indent="-252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8pPr>
      <a:lvl9pPr marL="468000" marR="0" indent="-252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9pPr>
    </p:bodyStyle>
    <p:otherStyle>
      <a:lvl1pPr marL="0" marR="0" indent="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1pPr>
      <a:lvl2pPr marL="0" marR="0" indent="45720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2pPr>
      <a:lvl3pPr marL="0" marR="0" indent="91440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3pPr>
      <a:lvl4pPr marL="0" marR="0" indent="137160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4pPr>
      <a:lvl5pPr marL="0" marR="0" indent="182880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5pPr>
      <a:lvl6pPr marL="0" marR="0" indent="228600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6pPr>
      <a:lvl7pPr marL="0" marR="0" indent="274320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7pPr>
      <a:lvl8pPr marL="0" marR="0" indent="320040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8pPr>
      <a:lvl9pPr marL="0" marR="0" indent="365760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32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3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4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5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6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iteltext"/>
          <p:cNvSpPr txBox="1">
            <a:spLocks noGrp="1"/>
          </p:cNvSpPr>
          <p:nvPr>
            <p:ph type="title"/>
          </p:nvPr>
        </p:nvSpPr>
        <p:spPr>
          <a:xfrm>
            <a:off x="1242000" y="1098000"/>
            <a:ext cx="14976000" cy="1440000"/>
          </a:xfrm>
          <a:prstGeom prst="rect">
            <a:avLst/>
          </a:prstGeom>
          <a:ln w="254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/>
          <a:p>
            <a:r>
              <a:rPr lang="de-DE" noProof="0" dirty="0"/>
              <a:t>Titeltext  96 </a:t>
            </a:r>
            <a:r>
              <a:rPr lang="de-DE" noProof="0" dirty="0" err="1"/>
              <a:t>pt</a:t>
            </a:r>
            <a:endParaRPr lang="de-DE" noProof="0" dirty="0"/>
          </a:p>
        </p:txBody>
      </p:sp>
      <p:sp>
        <p:nvSpPr>
          <p:cNvPr id="38" name="Textebene 1…"/>
          <p:cNvSpPr txBox="1">
            <a:spLocks noGrp="1"/>
          </p:cNvSpPr>
          <p:nvPr>
            <p:ph type="body" idx="1"/>
          </p:nvPr>
        </p:nvSpPr>
        <p:spPr>
          <a:xfrm>
            <a:off x="1242000" y="3618000"/>
            <a:ext cx="14976000" cy="828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Textfolien werden in Sparkasse </a:t>
            </a:r>
            <a:r>
              <a:rPr kumimoji="0" lang="de-DE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Lt</a:t>
            </a: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, 32 </a:t>
            </a:r>
            <a:r>
              <a:rPr kumimoji="0" lang="de-DE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pt</a:t>
            </a: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 gesetzt. Schriftfarbe ist schwarz, der Standard-Hintergrund ist weiß. Auszeichnungen im Text können fett gesetzt werden.</a:t>
            </a:r>
          </a:p>
          <a:p>
            <a:pPr marL="1080000" marR="0" lvl="1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2. Ebene</a:t>
            </a:r>
          </a:p>
          <a:p>
            <a:pPr marL="1620000" marR="0" lvl="2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3. Ebene</a:t>
            </a:r>
          </a:p>
          <a:p>
            <a:pPr marL="540000" marR="0" lvl="3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Blau 4. Ebene</a:t>
            </a:r>
          </a:p>
          <a:p>
            <a:pPr marL="1080000" marR="0" lvl="4" indent="-540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Blau 5. Ebene</a:t>
            </a:r>
          </a:p>
          <a:p>
            <a:pPr marL="1620000" marR="0" lvl="5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Blau 6. Ebene</a:t>
            </a:r>
          </a:p>
          <a:p>
            <a:pPr marL="44450" marR="0" lvl="6" indent="-4445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Kleiner Text in Sparkasse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Lt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, 20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pt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Sparkasse Lt"/>
            </a:endParaRPr>
          </a:p>
          <a:p>
            <a:pPr marL="0" marR="0" lvl="7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8. Ebene</a:t>
            </a:r>
          </a:p>
          <a:p>
            <a:pPr marL="468000" marR="0" lvl="8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9. Ebene</a:t>
            </a:r>
          </a:p>
        </p:txBody>
      </p:sp>
      <p:sp>
        <p:nvSpPr>
          <p:cNvPr id="39" name="Datumsplatzhalter 2"/>
          <p:cNvSpPr>
            <a:spLocks noGrp="1"/>
          </p:cNvSpPr>
          <p:nvPr>
            <p:ph type="dt" sz="half" idx="2"/>
          </p:nvPr>
        </p:nvSpPr>
        <p:spPr>
          <a:xfrm>
            <a:off x="1983600" y="12420000"/>
            <a:ext cx="1440000" cy="360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4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423600" y="12420000"/>
            <a:ext cx="12816000" cy="358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242000" y="12420000"/>
            <a:ext cx="7200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90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28" r:id="rId19"/>
    <p:sldLayoutId id="2147483804" r:id="rId20"/>
  </p:sldLayoutIdLst>
  <p:transition spd="med"/>
  <p:hf hdr="0"/>
  <p:txStyles>
    <p:titleStyle>
      <a:lvl1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1pPr>
      <a:lvl2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2pPr>
      <a:lvl3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3pPr>
      <a:lvl4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4pPr>
      <a:lvl5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5pPr>
      <a:lvl6pPr marL="0" marR="0" indent="609492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6pPr>
      <a:lvl7pPr marL="0" marR="0" indent="1218987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7pPr>
      <a:lvl8pPr marL="0" marR="0" indent="182848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8pPr>
      <a:lvl9pPr marL="0" marR="0" indent="2437973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9pPr>
    </p:titleStyle>
    <p:bodyStyle>
      <a:lvl1pPr marL="0" marR="0" indent="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1pPr>
      <a:lvl2pPr marL="1080000" marR="0" indent="-540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2pPr>
      <a:lvl3pPr marL="1620000" marR="0" indent="-540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3pPr>
      <a:lvl4pPr marL="540000" marR="0" indent="-540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>
          <a:srgbClr val="083FC1"/>
        </a:buClr>
        <a:buSzTx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4pPr>
      <a:lvl5pPr marL="1080000" marR="0" indent="-540000" algn="l" defTabSz="914400" rtl="0" eaLnBrk="1" fontAlgn="base" latinLnBrk="0" hangingPunct="1">
        <a:lnSpc>
          <a:spcPct val="120000"/>
        </a:lnSpc>
        <a:spcBef>
          <a:spcPct val="0"/>
        </a:spcBef>
        <a:spcAft>
          <a:spcPct val="0"/>
        </a:spcAft>
        <a:buClr>
          <a:srgbClr val="083FC1"/>
        </a:buClr>
        <a:buSzTx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5pPr>
      <a:lvl6pPr marL="1620000" marR="0" indent="-540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>
          <a:srgbClr val="083FC1"/>
        </a:buClr>
        <a:buSzTx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6pPr>
      <a:lvl7pPr marL="44450" marR="0" indent="-4445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7pPr>
      <a:lvl8pPr marL="0" marR="0" indent="-252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8pPr>
      <a:lvl9pPr marL="468000" marR="0" indent="-252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9pPr>
    </p:bodyStyle>
    <p:otherStyle>
      <a:lvl1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1pPr>
      <a:lvl2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2pPr>
      <a:lvl3pPr marL="0" marR="0" indent="914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3pPr>
      <a:lvl4pPr marL="0" marR="0" indent="1371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4pPr>
      <a:lvl5pPr marL="0" marR="0" indent="18288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5pPr>
      <a:lvl6pPr marL="0" marR="0" indent="22860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6pPr>
      <a:lvl7pPr marL="0" marR="0" indent="2743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7pPr>
      <a:lvl8pPr marL="0" marR="0" indent="3200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8pPr>
      <a:lvl9pPr marL="0" marR="0" indent="3657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13"/>
          <p:cNvGrpSpPr/>
          <p:nvPr/>
        </p:nvGrpSpPr>
        <p:grpSpPr>
          <a:xfrm>
            <a:off x="21224876" y="12271375"/>
            <a:ext cx="1917701" cy="454025"/>
            <a:chOff x="0" y="0"/>
            <a:chExt cx="1917700" cy="454023"/>
          </a:xfrm>
        </p:grpSpPr>
        <p:sp>
          <p:nvSpPr>
            <p:cNvPr id="32" name="Freeform 7"/>
            <p:cNvSpPr/>
            <p:nvPr/>
          </p:nvSpPr>
          <p:spPr>
            <a:xfrm>
              <a:off x="1551616" y="12788"/>
              <a:ext cx="366085" cy="44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10"/>
                  </a:lnTo>
                  <a:lnTo>
                    <a:pt x="21525" y="11603"/>
                  </a:lnTo>
                  <a:lnTo>
                    <a:pt x="21400" y="12459"/>
                  </a:lnTo>
                  <a:lnTo>
                    <a:pt x="21150" y="13357"/>
                  </a:lnTo>
                  <a:lnTo>
                    <a:pt x="20700" y="14379"/>
                  </a:lnTo>
                  <a:lnTo>
                    <a:pt x="20075" y="15381"/>
                  </a:lnTo>
                  <a:lnTo>
                    <a:pt x="19175" y="16445"/>
                  </a:lnTo>
                  <a:lnTo>
                    <a:pt x="17975" y="17447"/>
                  </a:lnTo>
                  <a:lnTo>
                    <a:pt x="16500" y="18470"/>
                  </a:lnTo>
                  <a:lnTo>
                    <a:pt x="14650" y="19430"/>
                  </a:lnTo>
                  <a:lnTo>
                    <a:pt x="13500" y="20014"/>
                  </a:lnTo>
                  <a:lnTo>
                    <a:pt x="12550" y="20494"/>
                  </a:lnTo>
                  <a:lnTo>
                    <a:pt x="11775" y="20974"/>
                  </a:lnTo>
                  <a:lnTo>
                    <a:pt x="11200" y="21287"/>
                  </a:lnTo>
                  <a:lnTo>
                    <a:pt x="10900" y="21496"/>
                  </a:lnTo>
                  <a:lnTo>
                    <a:pt x="10775" y="21600"/>
                  </a:lnTo>
                  <a:lnTo>
                    <a:pt x="10700" y="21496"/>
                  </a:lnTo>
                  <a:lnTo>
                    <a:pt x="10325" y="21287"/>
                  </a:lnTo>
                  <a:lnTo>
                    <a:pt x="9800" y="20974"/>
                  </a:lnTo>
                  <a:lnTo>
                    <a:pt x="9050" y="20494"/>
                  </a:lnTo>
                  <a:lnTo>
                    <a:pt x="8075" y="20014"/>
                  </a:lnTo>
                  <a:lnTo>
                    <a:pt x="6875" y="19430"/>
                  </a:lnTo>
                  <a:lnTo>
                    <a:pt x="5025" y="18470"/>
                  </a:lnTo>
                  <a:lnTo>
                    <a:pt x="3550" y="17447"/>
                  </a:lnTo>
                  <a:lnTo>
                    <a:pt x="2400" y="16445"/>
                  </a:lnTo>
                  <a:lnTo>
                    <a:pt x="1525" y="15381"/>
                  </a:lnTo>
                  <a:lnTo>
                    <a:pt x="825" y="14379"/>
                  </a:lnTo>
                  <a:lnTo>
                    <a:pt x="375" y="13357"/>
                  </a:lnTo>
                  <a:lnTo>
                    <a:pt x="125" y="12459"/>
                  </a:lnTo>
                  <a:lnTo>
                    <a:pt x="0" y="1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3" name="Freeform 8"/>
            <p:cNvSpPr/>
            <p:nvPr/>
          </p:nvSpPr>
          <p:spPr>
            <a:xfrm>
              <a:off x="0" y="12788"/>
              <a:ext cx="457181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6" y="0"/>
                  </a:lnTo>
                  <a:lnTo>
                    <a:pt x="10870" y="15644"/>
                  </a:lnTo>
                  <a:lnTo>
                    <a:pt x="10930" y="15644"/>
                  </a:lnTo>
                  <a:lnTo>
                    <a:pt x="15514" y="0"/>
                  </a:lnTo>
                  <a:lnTo>
                    <a:pt x="21600" y="0"/>
                  </a:lnTo>
                  <a:lnTo>
                    <a:pt x="14493" y="21600"/>
                  </a:lnTo>
                  <a:lnTo>
                    <a:pt x="6846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4" name="Freeform 9"/>
            <p:cNvSpPr/>
            <p:nvPr/>
          </p:nvSpPr>
          <p:spPr>
            <a:xfrm>
              <a:off x="1019862" y="12788"/>
              <a:ext cx="387693" cy="41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88" y="0"/>
                  </a:lnTo>
                  <a:lnTo>
                    <a:pt x="6988" y="8556"/>
                  </a:lnTo>
                  <a:lnTo>
                    <a:pt x="14636" y="8556"/>
                  </a:lnTo>
                  <a:lnTo>
                    <a:pt x="14636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636" y="21600"/>
                  </a:lnTo>
                  <a:lnTo>
                    <a:pt x="14636" y="13044"/>
                  </a:lnTo>
                  <a:lnTo>
                    <a:pt x="6988" y="13044"/>
                  </a:lnTo>
                  <a:lnTo>
                    <a:pt x="698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5" name="Freeform 10"/>
            <p:cNvSpPr/>
            <p:nvPr/>
          </p:nvSpPr>
          <p:spPr>
            <a:xfrm>
              <a:off x="487262" y="0"/>
              <a:ext cx="427946" cy="44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6" y="0"/>
                  </a:moveTo>
                  <a:lnTo>
                    <a:pt x="12532" y="41"/>
                  </a:lnTo>
                  <a:lnTo>
                    <a:pt x="14179" y="207"/>
                  </a:lnTo>
                  <a:lnTo>
                    <a:pt x="15590" y="456"/>
                  </a:lnTo>
                  <a:lnTo>
                    <a:pt x="16852" y="829"/>
                  </a:lnTo>
                  <a:lnTo>
                    <a:pt x="17943" y="1306"/>
                  </a:lnTo>
                  <a:lnTo>
                    <a:pt x="18863" y="1845"/>
                  </a:lnTo>
                  <a:lnTo>
                    <a:pt x="19632" y="2363"/>
                  </a:lnTo>
                  <a:lnTo>
                    <a:pt x="20295" y="2944"/>
                  </a:lnTo>
                  <a:lnTo>
                    <a:pt x="20830" y="3483"/>
                  </a:lnTo>
                  <a:lnTo>
                    <a:pt x="21258" y="3959"/>
                  </a:lnTo>
                  <a:lnTo>
                    <a:pt x="15975" y="6799"/>
                  </a:lnTo>
                  <a:lnTo>
                    <a:pt x="15270" y="6012"/>
                  </a:lnTo>
                  <a:lnTo>
                    <a:pt x="14457" y="5224"/>
                  </a:lnTo>
                  <a:lnTo>
                    <a:pt x="13580" y="4643"/>
                  </a:lnTo>
                  <a:lnTo>
                    <a:pt x="12596" y="4167"/>
                  </a:lnTo>
                  <a:lnTo>
                    <a:pt x="11570" y="4001"/>
                  </a:lnTo>
                  <a:lnTo>
                    <a:pt x="10415" y="4104"/>
                  </a:lnTo>
                  <a:lnTo>
                    <a:pt x="9431" y="4436"/>
                  </a:lnTo>
                  <a:lnTo>
                    <a:pt x="8554" y="4913"/>
                  </a:lnTo>
                  <a:lnTo>
                    <a:pt x="7849" y="5597"/>
                  </a:lnTo>
                  <a:lnTo>
                    <a:pt x="7250" y="6385"/>
                  </a:lnTo>
                  <a:lnTo>
                    <a:pt x="6822" y="7338"/>
                  </a:lnTo>
                  <a:lnTo>
                    <a:pt x="6480" y="8395"/>
                  </a:lnTo>
                  <a:lnTo>
                    <a:pt x="6330" y="9556"/>
                  </a:lnTo>
                  <a:lnTo>
                    <a:pt x="6223" y="10821"/>
                  </a:lnTo>
                  <a:lnTo>
                    <a:pt x="6330" y="12085"/>
                  </a:lnTo>
                  <a:lnTo>
                    <a:pt x="6544" y="13308"/>
                  </a:lnTo>
                  <a:lnTo>
                    <a:pt x="6929" y="14365"/>
                  </a:lnTo>
                  <a:lnTo>
                    <a:pt x="7464" y="15319"/>
                  </a:lnTo>
                  <a:lnTo>
                    <a:pt x="8170" y="16107"/>
                  </a:lnTo>
                  <a:lnTo>
                    <a:pt x="9046" y="16749"/>
                  </a:lnTo>
                  <a:lnTo>
                    <a:pt x="10094" y="17226"/>
                  </a:lnTo>
                  <a:lnTo>
                    <a:pt x="11292" y="17475"/>
                  </a:lnTo>
                  <a:lnTo>
                    <a:pt x="12596" y="17599"/>
                  </a:lnTo>
                  <a:lnTo>
                    <a:pt x="14222" y="17475"/>
                  </a:lnTo>
                  <a:lnTo>
                    <a:pt x="15697" y="17226"/>
                  </a:lnTo>
                  <a:lnTo>
                    <a:pt x="15697" y="12790"/>
                  </a:lnTo>
                  <a:lnTo>
                    <a:pt x="11827" y="12790"/>
                  </a:lnTo>
                  <a:lnTo>
                    <a:pt x="11827" y="9494"/>
                  </a:lnTo>
                  <a:lnTo>
                    <a:pt x="21600" y="9494"/>
                  </a:lnTo>
                  <a:lnTo>
                    <a:pt x="21600" y="20501"/>
                  </a:lnTo>
                  <a:lnTo>
                    <a:pt x="20124" y="20709"/>
                  </a:lnTo>
                  <a:lnTo>
                    <a:pt x="18927" y="20916"/>
                  </a:lnTo>
                  <a:lnTo>
                    <a:pt x="17836" y="21082"/>
                  </a:lnTo>
                  <a:lnTo>
                    <a:pt x="16788" y="21227"/>
                  </a:lnTo>
                  <a:lnTo>
                    <a:pt x="15804" y="21351"/>
                  </a:lnTo>
                  <a:lnTo>
                    <a:pt x="14778" y="21455"/>
                  </a:lnTo>
                  <a:lnTo>
                    <a:pt x="13623" y="21559"/>
                  </a:lnTo>
                  <a:lnTo>
                    <a:pt x="12318" y="21600"/>
                  </a:lnTo>
                  <a:lnTo>
                    <a:pt x="10736" y="21600"/>
                  </a:lnTo>
                  <a:lnTo>
                    <a:pt x="8832" y="21455"/>
                  </a:lnTo>
                  <a:lnTo>
                    <a:pt x="7079" y="21020"/>
                  </a:lnTo>
                  <a:lnTo>
                    <a:pt x="5518" y="20398"/>
                  </a:lnTo>
                  <a:lnTo>
                    <a:pt x="4085" y="19589"/>
                  </a:lnTo>
                  <a:lnTo>
                    <a:pt x="2887" y="18532"/>
                  </a:lnTo>
                  <a:lnTo>
                    <a:pt x="1861" y="17330"/>
                  </a:lnTo>
                  <a:lnTo>
                    <a:pt x="1091" y="15962"/>
                  </a:lnTo>
                  <a:lnTo>
                    <a:pt x="492" y="14428"/>
                  </a:lnTo>
                  <a:lnTo>
                    <a:pt x="171" y="12666"/>
                  </a:lnTo>
                  <a:lnTo>
                    <a:pt x="0" y="10821"/>
                  </a:lnTo>
                  <a:lnTo>
                    <a:pt x="171" y="8914"/>
                  </a:lnTo>
                  <a:lnTo>
                    <a:pt x="492" y="7235"/>
                  </a:lnTo>
                  <a:lnTo>
                    <a:pt x="1091" y="5638"/>
                  </a:lnTo>
                  <a:lnTo>
                    <a:pt x="1861" y="4270"/>
                  </a:lnTo>
                  <a:lnTo>
                    <a:pt x="2887" y="3047"/>
                  </a:lnTo>
                  <a:lnTo>
                    <a:pt x="4085" y="2052"/>
                  </a:lnTo>
                  <a:lnTo>
                    <a:pt x="5518" y="1202"/>
                  </a:lnTo>
                  <a:lnTo>
                    <a:pt x="7079" y="622"/>
                  </a:lnTo>
                  <a:lnTo>
                    <a:pt x="8832" y="207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6" name="Freeform 11"/>
            <p:cNvSpPr/>
            <p:nvPr/>
          </p:nvSpPr>
          <p:spPr>
            <a:xfrm>
              <a:off x="1602037" y="70341"/>
              <a:ext cx="255073" cy="2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8145" y="187"/>
                  </a:lnTo>
                  <a:lnTo>
                    <a:pt x="8073" y="373"/>
                  </a:lnTo>
                  <a:lnTo>
                    <a:pt x="8073" y="783"/>
                  </a:lnTo>
                  <a:lnTo>
                    <a:pt x="7965" y="970"/>
                  </a:lnTo>
                  <a:lnTo>
                    <a:pt x="8540" y="1231"/>
                  </a:lnTo>
                  <a:lnTo>
                    <a:pt x="9078" y="1828"/>
                  </a:lnTo>
                  <a:lnTo>
                    <a:pt x="9544" y="2686"/>
                  </a:lnTo>
                  <a:lnTo>
                    <a:pt x="9616" y="2873"/>
                  </a:lnTo>
                  <a:lnTo>
                    <a:pt x="9795" y="3134"/>
                  </a:lnTo>
                  <a:lnTo>
                    <a:pt x="9975" y="3432"/>
                  </a:lnTo>
                  <a:lnTo>
                    <a:pt x="10369" y="3805"/>
                  </a:lnTo>
                  <a:lnTo>
                    <a:pt x="9903" y="3731"/>
                  </a:lnTo>
                  <a:lnTo>
                    <a:pt x="10082" y="4178"/>
                  </a:lnTo>
                  <a:lnTo>
                    <a:pt x="10154" y="4663"/>
                  </a:lnTo>
                  <a:lnTo>
                    <a:pt x="10262" y="5148"/>
                  </a:lnTo>
                  <a:lnTo>
                    <a:pt x="10441" y="5521"/>
                  </a:lnTo>
                  <a:lnTo>
                    <a:pt x="10728" y="5820"/>
                  </a:lnTo>
                  <a:lnTo>
                    <a:pt x="10369" y="5708"/>
                  </a:lnTo>
                  <a:lnTo>
                    <a:pt x="10441" y="5894"/>
                  </a:lnTo>
                  <a:lnTo>
                    <a:pt x="10549" y="6081"/>
                  </a:lnTo>
                  <a:lnTo>
                    <a:pt x="10621" y="6379"/>
                  </a:lnTo>
                  <a:lnTo>
                    <a:pt x="10262" y="6081"/>
                  </a:lnTo>
                  <a:lnTo>
                    <a:pt x="10441" y="6566"/>
                  </a:lnTo>
                  <a:lnTo>
                    <a:pt x="10549" y="6939"/>
                  </a:lnTo>
                  <a:lnTo>
                    <a:pt x="10728" y="7424"/>
                  </a:lnTo>
                  <a:lnTo>
                    <a:pt x="10979" y="7909"/>
                  </a:lnTo>
                  <a:lnTo>
                    <a:pt x="11446" y="8394"/>
                  </a:lnTo>
                  <a:lnTo>
                    <a:pt x="12092" y="8655"/>
                  </a:lnTo>
                  <a:lnTo>
                    <a:pt x="13025" y="8953"/>
                  </a:lnTo>
                  <a:lnTo>
                    <a:pt x="14101" y="9028"/>
                  </a:lnTo>
                  <a:lnTo>
                    <a:pt x="15106" y="9140"/>
                  </a:lnTo>
                  <a:lnTo>
                    <a:pt x="16110" y="9438"/>
                  </a:lnTo>
                  <a:lnTo>
                    <a:pt x="16469" y="9625"/>
                  </a:lnTo>
                  <a:lnTo>
                    <a:pt x="16756" y="9886"/>
                  </a:lnTo>
                  <a:lnTo>
                    <a:pt x="17223" y="9886"/>
                  </a:lnTo>
                  <a:lnTo>
                    <a:pt x="17689" y="9699"/>
                  </a:lnTo>
                  <a:lnTo>
                    <a:pt x="18299" y="9326"/>
                  </a:lnTo>
                  <a:lnTo>
                    <a:pt x="19304" y="8841"/>
                  </a:lnTo>
                  <a:lnTo>
                    <a:pt x="20344" y="8767"/>
                  </a:lnTo>
                  <a:lnTo>
                    <a:pt x="20882" y="9028"/>
                  </a:lnTo>
                  <a:lnTo>
                    <a:pt x="21349" y="9513"/>
                  </a:lnTo>
                  <a:lnTo>
                    <a:pt x="21528" y="10184"/>
                  </a:lnTo>
                  <a:lnTo>
                    <a:pt x="21600" y="10931"/>
                  </a:lnTo>
                  <a:lnTo>
                    <a:pt x="21421" y="11789"/>
                  </a:lnTo>
                  <a:lnTo>
                    <a:pt x="21134" y="12647"/>
                  </a:lnTo>
                  <a:lnTo>
                    <a:pt x="21062" y="13430"/>
                  </a:lnTo>
                  <a:lnTo>
                    <a:pt x="21062" y="13691"/>
                  </a:lnTo>
                  <a:lnTo>
                    <a:pt x="21134" y="13990"/>
                  </a:lnTo>
                  <a:lnTo>
                    <a:pt x="21241" y="14176"/>
                  </a:lnTo>
                  <a:lnTo>
                    <a:pt x="21528" y="14363"/>
                  </a:lnTo>
                  <a:lnTo>
                    <a:pt x="21600" y="14549"/>
                  </a:lnTo>
                  <a:lnTo>
                    <a:pt x="21600" y="14661"/>
                  </a:lnTo>
                  <a:lnTo>
                    <a:pt x="21528" y="14736"/>
                  </a:lnTo>
                  <a:lnTo>
                    <a:pt x="20954" y="14736"/>
                  </a:lnTo>
                  <a:lnTo>
                    <a:pt x="20775" y="14661"/>
                  </a:lnTo>
                  <a:lnTo>
                    <a:pt x="20882" y="14736"/>
                  </a:lnTo>
                  <a:lnTo>
                    <a:pt x="20954" y="14848"/>
                  </a:lnTo>
                  <a:lnTo>
                    <a:pt x="21062" y="14848"/>
                  </a:lnTo>
                  <a:lnTo>
                    <a:pt x="21062" y="14960"/>
                  </a:lnTo>
                  <a:lnTo>
                    <a:pt x="20595" y="14960"/>
                  </a:lnTo>
                  <a:lnTo>
                    <a:pt x="20344" y="14848"/>
                  </a:lnTo>
                  <a:lnTo>
                    <a:pt x="19950" y="14661"/>
                  </a:lnTo>
                  <a:lnTo>
                    <a:pt x="19411" y="14102"/>
                  </a:lnTo>
                  <a:lnTo>
                    <a:pt x="19232" y="13430"/>
                  </a:lnTo>
                  <a:lnTo>
                    <a:pt x="19411" y="12572"/>
                  </a:lnTo>
                  <a:lnTo>
                    <a:pt x="19698" y="11602"/>
                  </a:lnTo>
                  <a:lnTo>
                    <a:pt x="19591" y="10931"/>
                  </a:lnTo>
                  <a:lnTo>
                    <a:pt x="19411" y="10483"/>
                  </a:lnTo>
                  <a:lnTo>
                    <a:pt x="19052" y="10184"/>
                  </a:lnTo>
                  <a:lnTo>
                    <a:pt x="18694" y="10110"/>
                  </a:lnTo>
                  <a:lnTo>
                    <a:pt x="18407" y="10184"/>
                  </a:lnTo>
                  <a:lnTo>
                    <a:pt x="18120" y="10296"/>
                  </a:lnTo>
                  <a:lnTo>
                    <a:pt x="17940" y="10371"/>
                  </a:lnTo>
                  <a:lnTo>
                    <a:pt x="17581" y="10371"/>
                  </a:lnTo>
                  <a:lnTo>
                    <a:pt x="17223" y="10483"/>
                  </a:lnTo>
                  <a:lnTo>
                    <a:pt x="17402" y="10744"/>
                  </a:lnTo>
                  <a:lnTo>
                    <a:pt x="17581" y="11042"/>
                  </a:lnTo>
                  <a:lnTo>
                    <a:pt x="17689" y="11229"/>
                  </a:lnTo>
                  <a:lnTo>
                    <a:pt x="17868" y="11602"/>
                  </a:lnTo>
                  <a:lnTo>
                    <a:pt x="17868" y="11901"/>
                  </a:lnTo>
                  <a:lnTo>
                    <a:pt x="17940" y="12199"/>
                  </a:lnTo>
                  <a:lnTo>
                    <a:pt x="17940" y="13132"/>
                  </a:lnTo>
                  <a:lnTo>
                    <a:pt x="18048" y="13990"/>
                  </a:lnTo>
                  <a:lnTo>
                    <a:pt x="18120" y="14549"/>
                  </a:lnTo>
                  <a:lnTo>
                    <a:pt x="18227" y="14960"/>
                  </a:lnTo>
                  <a:lnTo>
                    <a:pt x="18407" y="15221"/>
                  </a:lnTo>
                  <a:lnTo>
                    <a:pt x="18586" y="15519"/>
                  </a:lnTo>
                  <a:lnTo>
                    <a:pt x="19124" y="15892"/>
                  </a:lnTo>
                  <a:lnTo>
                    <a:pt x="20057" y="16638"/>
                  </a:lnTo>
                  <a:lnTo>
                    <a:pt x="20237" y="16862"/>
                  </a:lnTo>
                  <a:lnTo>
                    <a:pt x="20416" y="17049"/>
                  </a:lnTo>
                  <a:lnTo>
                    <a:pt x="20524" y="17235"/>
                  </a:lnTo>
                  <a:lnTo>
                    <a:pt x="20416" y="17422"/>
                  </a:lnTo>
                  <a:lnTo>
                    <a:pt x="20344" y="17907"/>
                  </a:lnTo>
                  <a:lnTo>
                    <a:pt x="20237" y="18653"/>
                  </a:lnTo>
                  <a:lnTo>
                    <a:pt x="20057" y="19399"/>
                  </a:lnTo>
                  <a:lnTo>
                    <a:pt x="20057" y="20182"/>
                  </a:lnTo>
                  <a:lnTo>
                    <a:pt x="19950" y="20369"/>
                  </a:lnTo>
                  <a:lnTo>
                    <a:pt x="19950" y="20667"/>
                  </a:lnTo>
                  <a:lnTo>
                    <a:pt x="19878" y="20667"/>
                  </a:lnTo>
                  <a:lnTo>
                    <a:pt x="19770" y="20742"/>
                  </a:lnTo>
                  <a:lnTo>
                    <a:pt x="19591" y="20742"/>
                  </a:lnTo>
                  <a:lnTo>
                    <a:pt x="19698" y="20854"/>
                  </a:lnTo>
                  <a:lnTo>
                    <a:pt x="19591" y="21040"/>
                  </a:lnTo>
                  <a:lnTo>
                    <a:pt x="19591" y="21227"/>
                  </a:lnTo>
                  <a:lnTo>
                    <a:pt x="19519" y="21302"/>
                  </a:lnTo>
                  <a:lnTo>
                    <a:pt x="19411" y="21488"/>
                  </a:lnTo>
                  <a:lnTo>
                    <a:pt x="19232" y="21600"/>
                  </a:lnTo>
                  <a:lnTo>
                    <a:pt x="18407" y="21600"/>
                  </a:lnTo>
                  <a:lnTo>
                    <a:pt x="18407" y="21413"/>
                  </a:lnTo>
                  <a:lnTo>
                    <a:pt x="18514" y="21227"/>
                  </a:lnTo>
                  <a:lnTo>
                    <a:pt x="18586" y="21115"/>
                  </a:lnTo>
                  <a:lnTo>
                    <a:pt x="18586" y="20928"/>
                  </a:lnTo>
                  <a:lnTo>
                    <a:pt x="18694" y="20854"/>
                  </a:lnTo>
                  <a:lnTo>
                    <a:pt x="18765" y="20667"/>
                  </a:lnTo>
                  <a:lnTo>
                    <a:pt x="18873" y="20555"/>
                  </a:lnTo>
                  <a:lnTo>
                    <a:pt x="19052" y="20444"/>
                  </a:lnTo>
                  <a:lnTo>
                    <a:pt x="19052" y="20369"/>
                  </a:lnTo>
                  <a:lnTo>
                    <a:pt x="19124" y="20257"/>
                  </a:lnTo>
                  <a:lnTo>
                    <a:pt x="19124" y="20182"/>
                  </a:lnTo>
                  <a:lnTo>
                    <a:pt x="19232" y="19884"/>
                  </a:lnTo>
                  <a:lnTo>
                    <a:pt x="19304" y="19585"/>
                  </a:lnTo>
                  <a:lnTo>
                    <a:pt x="19304" y="19212"/>
                  </a:lnTo>
                  <a:lnTo>
                    <a:pt x="19411" y="18951"/>
                  </a:lnTo>
                  <a:lnTo>
                    <a:pt x="19411" y="18466"/>
                  </a:lnTo>
                  <a:lnTo>
                    <a:pt x="19519" y="18354"/>
                  </a:lnTo>
                  <a:lnTo>
                    <a:pt x="19519" y="18093"/>
                  </a:lnTo>
                  <a:lnTo>
                    <a:pt x="19411" y="17907"/>
                  </a:lnTo>
                  <a:lnTo>
                    <a:pt x="19124" y="17608"/>
                  </a:lnTo>
                  <a:lnTo>
                    <a:pt x="19052" y="17608"/>
                  </a:lnTo>
                  <a:lnTo>
                    <a:pt x="18945" y="17422"/>
                  </a:lnTo>
                  <a:lnTo>
                    <a:pt x="18765" y="17310"/>
                  </a:lnTo>
                  <a:lnTo>
                    <a:pt x="18586" y="17123"/>
                  </a:lnTo>
                  <a:lnTo>
                    <a:pt x="18407" y="17049"/>
                  </a:lnTo>
                  <a:lnTo>
                    <a:pt x="18048" y="16862"/>
                  </a:lnTo>
                  <a:lnTo>
                    <a:pt x="17761" y="16564"/>
                  </a:lnTo>
                  <a:lnTo>
                    <a:pt x="17294" y="16265"/>
                  </a:lnTo>
                  <a:lnTo>
                    <a:pt x="16936" y="16004"/>
                  </a:lnTo>
                  <a:lnTo>
                    <a:pt x="17115" y="16265"/>
                  </a:lnTo>
                  <a:lnTo>
                    <a:pt x="17689" y="16862"/>
                  </a:lnTo>
                  <a:lnTo>
                    <a:pt x="17761" y="17049"/>
                  </a:lnTo>
                  <a:lnTo>
                    <a:pt x="17868" y="17235"/>
                  </a:lnTo>
                  <a:lnTo>
                    <a:pt x="17868" y="17422"/>
                  </a:lnTo>
                  <a:lnTo>
                    <a:pt x="17761" y="17422"/>
                  </a:lnTo>
                  <a:lnTo>
                    <a:pt x="17761" y="17608"/>
                  </a:lnTo>
                  <a:lnTo>
                    <a:pt x="17689" y="17795"/>
                  </a:lnTo>
                  <a:lnTo>
                    <a:pt x="17581" y="17907"/>
                  </a:lnTo>
                  <a:lnTo>
                    <a:pt x="17474" y="18466"/>
                  </a:lnTo>
                  <a:lnTo>
                    <a:pt x="17402" y="19138"/>
                  </a:lnTo>
                  <a:lnTo>
                    <a:pt x="17223" y="20257"/>
                  </a:lnTo>
                  <a:lnTo>
                    <a:pt x="17223" y="20667"/>
                  </a:lnTo>
                  <a:lnTo>
                    <a:pt x="17115" y="20854"/>
                  </a:lnTo>
                  <a:lnTo>
                    <a:pt x="17043" y="20854"/>
                  </a:lnTo>
                  <a:lnTo>
                    <a:pt x="16936" y="20928"/>
                  </a:lnTo>
                  <a:lnTo>
                    <a:pt x="16936" y="21040"/>
                  </a:lnTo>
                  <a:lnTo>
                    <a:pt x="16864" y="21040"/>
                  </a:lnTo>
                  <a:lnTo>
                    <a:pt x="16864" y="21115"/>
                  </a:lnTo>
                  <a:lnTo>
                    <a:pt x="16756" y="21227"/>
                  </a:lnTo>
                  <a:lnTo>
                    <a:pt x="16756" y="21413"/>
                  </a:lnTo>
                  <a:lnTo>
                    <a:pt x="16577" y="21600"/>
                  </a:lnTo>
                  <a:lnTo>
                    <a:pt x="15644" y="21600"/>
                  </a:lnTo>
                  <a:lnTo>
                    <a:pt x="15644" y="21227"/>
                  </a:lnTo>
                  <a:lnTo>
                    <a:pt x="15751" y="21115"/>
                  </a:lnTo>
                  <a:lnTo>
                    <a:pt x="15859" y="21040"/>
                  </a:lnTo>
                  <a:lnTo>
                    <a:pt x="15859" y="20854"/>
                  </a:lnTo>
                  <a:lnTo>
                    <a:pt x="16039" y="20555"/>
                  </a:lnTo>
                  <a:lnTo>
                    <a:pt x="16218" y="20444"/>
                  </a:lnTo>
                  <a:lnTo>
                    <a:pt x="16397" y="20444"/>
                  </a:lnTo>
                  <a:lnTo>
                    <a:pt x="16397" y="20182"/>
                  </a:lnTo>
                  <a:lnTo>
                    <a:pt x="16469" y="19996"/>
                  </a:lnTo>
                  <a:lnTo>
                    <a:pt x="16469" y="19884"/>
                  </a:lnTo>
                  <a:lnTo>
                    <a:pt x="16577" y="19585"/>
                  </a:lnTo>
                  <a:lnTo>
                    <a:pt x="16577" y="19511"/>
                  </a:lnTo>
                  <a:lnTo>
                    <a:pt x="16684" y="19212"/>
                  </a:lnTo>
                  <a:lnTo>
                    <a:pt x="16684" y="18951"/>
                  </a:lnTo>
                  <a:lnTo>
                    <a:pt x="16756" y="18541"/>
                  </a:lnTo>
                  <a:lnTo>
                    <a:pt x="16756" y="18280"/>
                  </a:lnTo>
                  <a:lnTo>
                    <a:pt x="16684" y="17981"/>
                  </a:lnTo>
                  <a:lnTo>
                    <a:pt x="16469" y="17608"/>
                  </a:lnTo>
                  <a:lnTo>
                    <a:pt x="16397" y="17496"/>
                  </a:lnTo>
                  <a:lnTo>
                    <a:pt x="16218" y="17310"/>
                  </a:lnTo>
                  <a:lnTo>
                    <a:pt x="16110" y="17123"/>
                  </a:lnTo>
                  <a:lnTo>
                    <a:pt x="15859" y="16937"/>
                  </a:lnTo>
                  <a:lnTo>
                    <a:pt x="15644" y="16638"/>
                  </a:lnTo>
                  <a:lnTo>
                    <a:pt x="15572" y="16452"/>
                  </a:lnTo>
                  <a:lnTo>
                    <a:pt x="14388" y="15221"/>
                  </a:lnTo>
                  <a:lnTo>
                    <a:pt x="13814" y="14475"/>
                  </a:lnTo>
                  <a:lnTo>
                    <a:pt x="12809" y="14475"/>
                  </a:lnTo>
                  <a:lnTo>
                    <a:pt x="12092" y="14549"/>
                  </a:lnTo>
                  <a:lnTo>
                    <a:pt x="11087" y="14475"/>
                  </a:lnTo>
                  <a:lnTo>
                    <a:pt x="9795" y="14176"/>
                  </a:lnTo>
                  <a:lnTo>
                    <a:pt x="8432" y="13617"/>
                  </a:lnTo>
                  <a:lnTo>
                    <a:pt x="7140" y="12945"/>
                  </a:lnTo>
                  <a:lnTo>
                    <a:pt x="6961" y="13132"/>
                  </a:lnTo>
                  <a:lnTo>
                    <a:pt x="6710" y="13318"/>
                  </a:lnTo>
                  <a:lnTo>
                    <a:pt x="6494" y="13430"/>
                  </a:lnTo>
                  <a:lnTo>
                    <a:pt x="6243" y="13430"/>
                  </a:lnTo>
                  <a:lnTo>
                    <a:pt x="6064" y="13318"/>
                  </a:lnTo>
                  <a:lnTo>
                    <a:pt x="5884" y="13244"/>
                  </a:lnTo>
                  <a:lnTo>
                    <a:pt x="5597" y="13244"/>
                  </a:lnTo>
                  <a:lnTo>
                    <a:pt x="5310" y="13132"/>
                  </a:lnTo>
                  <a:lnTo>
                    <a:pt x="4951" y="13132"/>
                  </a:lnTo>
                  <a:lnTo>
                    <a:pt x="4593" y="13057"/>
                  </a:lnTo>
                  <a:lnTo>
                    <a:pt x="4234" y="12833"/>
                  </a:lnTo>
                  <a:lnTo>
                    <a:pt x="3947" y="12759"/>
                  </a:lnTo>
                  <a:lnTo>
                    <a:pt x="3660" y="12647"/>
                  </a:lnTo>
                  <a:lnTo>
                    <a:pt x="3301" y="12647"/>
                  </a:lnTo>
                  <a:lnTo>
                    <a:pt x="3229" y="12759"/>
                  </a:lnTo>
                  <a:lnTo>
                    <a:pt x="3122" y="12833"/>
                  </a:lnTo>
                  <a:lnTo>
                    <a:pt x="2835" y="12833"/>
                  </a:lnTo>
                  <a:lnTo>
                    <a:pt x="2763" y="13057"/>
                  </a:lnTo>
                  <a:lnTo>
                    <a:pt x="2583" y="13132"/>
                  </a:lnTo>
                  <a:lnTo>
                    <a:pt x="2225" y="13505"/>
                  </a:lnTo>
                  <a:lnTo>
                    <a:pt x="2225" y="13617"/>
                  </a:lnTo>
                  <a:lnTo>
                    <a:pt x="2117" y="13691"/>
                  </a:lnTo>
                  <a:lnTo>
                    <a:pt x="2045" y="13878"/>
                  </a:lnTo>
                  <a:lnTo>
                    <a:pt x="1830" y="14102"/>
                  </a:lnTo>
                  <a:lnTo>
                    <a:pt x="1758" y="14288"/>
                  </a:lnTo>
                  <a:lnTo>
                    <a:pt x="1758" y="14363"/>
                  </a:lnTo>
                  <a:lnTo>
                    <a:pt x="1650" y="14363"/>
                  </a:lnTo>
                  <a:lnTo>
                    <a:pt x="1579" y="14475"/>
                  </a:lnTo>
                  <a:lnTo>
                    <a:pt x="1399" y="14475"/>
                  </a:lnTo>
                  <a:lnTo>
                    <a:pt x="1399" y="14848"/>
                  </a:lnTo>
                  <a:lnTo>
                    <a:pt x="1292" y="14960"/>
                  </a:lnTo>
                  <a:lnTo>
                    <a:pt x="1220" y="15146"/>
                  </a:lnTo>
                  <a:lnTo>
                    <a:pt x="1220" y="15407"/>
                  </a:lnTo>
                  <a:lnTo>
                    <a:pt x="933" y="15706"/>
                  </a:lnTo>
                  <a:lnTo>
                    <a:pt x="753" y="15780"/>
                  </a:lnTo>
                  <a:lnTo>
                    <a:pt x="574" y="15892"/>
                  </a:lnTo>
                  <a:lnTo>
                    <a:pt x="287" y="15892"/>
                  </a:lnTo>
                  <a:lnTo>
                    <a:pt x="287" y="14960"/>
                  </a:lnTo>
                  <a:lnTo>
                    <a:pt x="395" y="14661"/>
                  </a:lnTo>
                  <a:lnTo>
                    <a:pt x="466" y="14475"/>
                  </a:lnTo>
                  <a:lnTo>
                    <a:pt x="646" y="14363"/>
                  </a:lnTo>
                  <a:lnTo>
                    <a:pt x="753" y="14288"/>
                  </a:lnTo>
                  <a:lnTo>
                    <a:pt x="753" y="13990"/>
                  </a:lnTo>
                  <a:lnTo>
                    <a:pt x="825" y="13803"/>
                  </a:lnTo>
                  <a:lnTo>
                    <a:pt x="825" y="13691"/>
                  </a:lnTo>
                  <a:lnTo>
                    <a:pt x="933" y="13617"/>
                  </a:lnTo>
                  <a:lnTo>
                    <a:pt x="1005" y="13505"/>
                  </a:lnTo>
                  <a:lnTo>
                    <a:pt x="1112" y="13505"/>
                  </a:lnTo>
                  <a:lnTo>
                    <a:pt x="1220" y="13318"/>
                  </a:lnTo>
                  <a:lnTo>
                    <a:pt x="1399" y="13244"/>
                  </a:lnTo>
                  <a:lnTo>
                    <a:pt x="1579" y="13057"/>
                  </a:lnTo>
                  <a:lnTo>
                    <a:pt x="1650" y="12833"/>
                  </a:lnTo>
                  <a:lnTo>
                    <a:pt x="1758" y="12833"/>
                  </a:lnTo>
                  <a:lnTo>
                    <a:pt x="2045" y="12460"/>
                  </a:lnTo>
                  <a:lnTo>
                    <a:pt x="2296" y="12274"/>
                  </a:lnTo>
                  <a:lnTo>
                    <a:pt x="2583" y="12012"/>
                  </a:lnTo>
                  <a:lnTo>
                    <a:pt x="2942" y="11901"/>
                  </a:lnTo>
                  <a:lnTo>
                    <a:pt x="3588" y="11901"/>
                  </a:lnTo>
                  <a:lnTo>
                    <a:pt x="3767" y="11789"/>
                  </a:lnTo>
                  <a:lnTo>
                    <a:pt x="3947" y="11714"/>
                  </a:lnTo>
                  <a:lnTo>
                    <a:pt x="4306" y="11602"/>
                  </a:lnTo>
                  <a:lnTo>
                    <a:pt x="4664" y="11527"/>
                  </a:lnTo>
                  <a:lnTo>
                    <a:pt x="4485" y="11341"/>
                  </a:lnTo>
                  <a:lnTo>
                    <a:pt x="4413" y="11154"/>
                  </a:lnTo>
                  <a:lnTo>
                    <a:pt x="4306" y="11042"/>
                  </a:lnTo>
                  <a:lnTo>
                    <a:pt x="4306" y="10931"/>
                  </a:lnTo>
                  <a:lnTo>
                    <a:pt x="4126" y="10931"/>
                  </a:lnTo>
                  <a:lnTo>
                    <a:pt x="3947" y="10856"/>
                  </a:lnTo>
                  <a:lnTo>
                    <a:pt x="3767" y="10744"/>
                  </a:lnTo>
                  <a:lnTo>
                    <a:pt x="3660" y="10669"/>
                  </a:lnTo>
                  <a:lnTo>
                    <a:pt x="3588" y="10558"/>
                  </a:lnTo>
                  <a:lnTo>
                    <a:pt x="3409" y="10371"/>
                  </a:lnTo>
                  <a:lnTo>
                    <a:pt x="3122" y="10296"/>
                  </a:lnTo>
                  <a:lnTo>
                    <a:pt x="2942" y="10110"/>
                  </a:lnTo>
                  <a:lnTo>
                    <a:pt x="2763" y="9886"/>
                  </a:lnTo>
                  <a:lnTo>
                    <a:pt x="2655" y="9811"/>
                  </a:lnTo>
                  <a:lnTo>
                    <a:pt x="2583" y="9811"/>
                  </a:lnTo>
                  <a:lnTo>
                    <a:pt x="2404" y="9699"/>
                  </a:lnTo>
                  <a:lnTo>
                    <a:pt x="2225" y="9625"/>
                  </a:lnTo>
                  <a:lnTo>
                    <a:pt x="2045" y="9811"/>
                  </a:lnTo>
                  <a:lnTo>
                    <a:pt x="1830" y="9998"/>
                  </a:lnTo>
                  <a:lnTo>
                    <a:pt x="1758" y="10296"/>
                  </a:lnTo>
                  <a:lnTo>
                    <a:pt x="1579" y="10483"/>
                  </a:lnTo>
                  <a:lnTo>
                    <a:pt x="1471" y="10669"/>
                  </a:lnTo>
                  <a:lnTo>
                    <a:pt x="1399" y="10856"/>
                  </a:lnTo>
                  <a:lnTo>
                    <a:pt x="1292" y="10931"/>
                  </a:lnTo>
                  <a:lnTo>
                    <a:pt x="1292" y="11154"/>
                  </a:lnTo>
                  <a:lnTo>
                    <a:pt x="1220" y="11341"/>
                  </a:lnTo>
                  <a:lnTo>
                    <a:pt x="1112" y="11527"/>
                  </a:lnTo>
                  <a:lnTo>
                    <a:pt x="1005" y="11602"/>
                  </a:lnTo>
                  <a:lnTo>
                    <a:pt x="825" y="11789"/>
                  </a:lnTo>
                  <a:lnTo>
                    <a:pt x="933" y="11901"/>
                  </a:lnTo>
                  <a:lnTo>
                    <a:pt x="1005" y="12012"/>
                  </a:lnTo>
                  <a:lnTo>
                    <a:pt x="1112" y="12087"/>
                  </a:lnTo>
                  <a:lnTo>
                    <a:pt x="1112" y="12460"/>
                  </a:lnTo>
                  <a:lnTo>
                    <a:pt x="1005" y="12647"/>
                  </a:lnTo>
                  <a:lnTo>
                    <a:pt x="825" y="12759"/>
                  </a:lnTo>
                  <a:lnTo>
                    <a:pt x="753" y="12833"/>
                  </a:lnTo>
                  <a:lnTo>
                    <a:pt x="574" y="13057"/>
                  </a:lnTo>
                  <a:lnTo>
                    <a:pt x="395" y="13057"/>
                  </a:lnTo>
                  <a:lnTo>
                    <a:pt x="395" y="13132"/>
                  </a:lnTo>
                  <a:lnTo>
                    <a:pt x="287" y="13132"/>
                  </a:lnTo>
                  <a:lnTo>
                    <a:pt x="215" y="13057"/>
                  </a:lnTo>
                  <a:lnTo>
                    <a:pt x="215" y="12945"/>
                  </a:lnTo>
                  <a:lnTo>
                    <a:pt x="108" y="12833"/>
                  </a:lnTo>
                  <a:lnTo>
                    <a:pt x="108" y="12460"/>
                  </a:lnTo>
                  <a:lnTo>
                    <a:pt x="0" y="12460"/>
                  </a:lnTo>
                  <a:lnTo>
                    <a:pt x="0" y="12199"/>
                  </a:lnTo>
                  <a:lnTo>
                    <a:pt x="108" y="12012"/>
                  </a:lnTo>
                  <a:lnTo>
                    <a:pt x="215" y="11789"/>
                  </a:lnTo>
                  <a:lnTo>
                    <a:pt x="287" y="11602"/>
                  </a:lnTo>
                  <a:lnTo>
                    <a:pt x="287" y="11154"/>
                  </a:lnTo>
                  <a:lnTo>
                    <a:pt x="395" y="10931"/>
                  </a:lnTo>
                  <a:lnTo>
                    <a:pt x="466" y="10856"/>
                  </a:lnTo>
                  <a:lnTo>
                    <a:pt x="574" y="10856"/>
                  </a:lnTo>
                  <a:lnTo>
                    <a:pt x="574" y="10744"/>
                  </a:lnTo>
                  <a:lnTo>
                    <a:pt x="753" y="10558"/>
                  </a:lnTo>
                  <a:lnTo>
                    <a:pt x="825" y="10371"/>
                  </a:lnTo>
                  <a:lnTo>
                    <a:pt x="933" y="10184"/>
                  </a:lnTo>
                  <a:lnTo>
                    <a:pt x="1112" y="9886"/>
                  </a:lnTo>
                  <a:lnTo>
                    <a:pt x="1220" y="9699"/>
                  </a:lnTo>
                  <a:lnTo>
                    <a:pt x="1292" y="9513"/>
                  </a:lnTo>
                  <a:lnTo>
                    <a:pt x="1399" y="9438"/>
                  </a:lnTo>
                  <a:lnTo>
                    <a:pt x="1399" y="9326"/>
                  </a:lnTo>
                  <a:lnTo>
                    <a:pt x="1471" y="9252"/>
                  </a:lnTo>
                  <a:lnTo>
                    <a:pt x="1471" y="9028"/>
                  </a:lnTo>
                  <a:lnTo>
                    <a:pt x="1579" y="8841"/>
                  </a:lnTo>
                  <a:lnTo>
                    <a:pt x="1758" y="8655"/>
                  </a:lnTo>
                  <a:lnTo>
                    <a:pt x="1830" y="8655"/>
                  </a:lnTo>
                  <a:lnTo>
                    <a:pt x="1938" y="8580"/>
                  </a:lnTo>
                  <a:lnTo>
                    <a:pt x="2117" y="8580"/>
                  </a:lnTo>
                  <a:lnTo>
                    <a:pt x="2296" y="8655"/>
                  </a:lnTo>
                  <a:lnTo>
                    <a:pt x="2476" y="8767"/>
                  </a:lnTo>
                  <a:lnTo>
                    <a:pt x="2583" y="8841"/>
                  </a:lnTo>
                  <a:lnTo>
                    <a:pt x="2655" y="8841"/>
                  </a:lnTo>
                  <a:lnTo>
                    <a:pt x="2763" y="8953"/>
                  </a:lnTo>
                  <a:lnTo>
                    <a:pt x="3050" y="8953"/>
                  </a:lnTo>
                  <a:lnTo>
                    <a:pt x="3229" y="9028"/>
                  </a:lnTo>
                  <a:lnTo>
                    <a:pt x="3588" y="9028"/>
                  </a:lnTo>
                  <a:lnTo>
                    <a:pt x="4054" y="9252"/>
                  </a:lnTo>
                  <a:lnTo>
                    <a:pt x="4306" y="9326"/>
                  </a:lnTo>
                  <a:lnTo>
                    <a:pt x="4593" y="9438"/>
                  </a:lnTo>
                  <a:lnTo>
                    <a:pt x="4772" y="9438"/>
                  </a:lnTo>
                  <a:lnTo>
                    <a:pt x="4772" y="9140"/>
                  </a:lnTo>
                  <a:lnTo>
                    <a:pt x="4880" y="8953"/>
                  </a:lnTo>
                  <a:lnTo>
                    <a:pt x="4951" y="8767"/>
                  </a:lnTo>
                  <a:lnTo>
                    <a:pt x="4951" y="8655"/>
                  </a:lnTo>
                  <a:lnTo>
                    <a:pt x="5059" y="8580"/>
                  </a:lnTo>
                  <a:lnTo>
                    <a:pt x="5059" y="8394"/>
                  </a:lnTo>
                  <a:lnTo>
                    <a:pt x="5131" y="8207"/>
                  </a:lnTo>
                  <a:lnTo>
                    <a:pt x="5239" y="7983"/>
                  </a:lnTo>
                  <a:lnTo>
                    <a:pt x="5310" y="7909"/>
                  </a:lnTo>
                  <a:lnTo>
                    <a:pt x="5597" y="7349"/>
                  </a:lnTo>
                  <a:lnTo>
                    <a:pt x="6136" y="6752"/>
                  </a:lnTo>
                  <a:lnTo>
                    <a:pt x="6602" y="6081"/>
                  </a:lnTo>
                  <a:lnTo>
                    <a:pt x="6710" y="5894"/>
                  </a:lnTo>
                  <a:lnTo>
                    <a:pt x="6781" y="5633"/>
                  </a:lnTo>
                  <a:lnTo>
                    <a:pt x="6889" y="5335"/>
                  </a:lnTo>
                  <a:lnTo>
                    <a:pt x="6961" y="4962"/>
                  </a:lnTo>
                  <a:lnTo>
                    <a:pt x="7068" y="4775"/>
                  </a:lnTo>
                  <a:lnTo>
                    <a:pt x="7068" y="4402"/>
                  </a:lnTo>
                  <a:lnTo>
                    <a:pt x="6961" y="4178"/>
                  </a:lnTo>
                  <a:lnTo>
                    <a:pt x="6781" y="3992"/>
                  </a:lnTo>
                  <a:lnTo>
                    <a:pt x="6710" y="3992"/>
                  </a:lnTo>
                  <a:lnTo>
                    <a:pt x="6494" y="3917"/>
                  </a:lnTo>
                  <a:lnTo>
                    <a:pt x="6423" y="3992"/>
                  </a:lnTo>
                  <a:lnTo>
                    <a:pt x="6243" y="3992"/>
                  </a:lnTo>
                  <a:lnTo>
                    <a:pt x="6064" y="4104"/>
                  </a:lnTo>
                  <a:lnTo>
                    <a:pt x="5956" y="4104"/>
                  </a:lnTo>
                  <a:lnTo>
                    <a:pt x="5705" y="4178"/>
                  </a:lnTo>
                  <a:lnTo>
                    <a:pt x="5490" y="4290"/>
                  </a:lnTo>
                  <a:lnTo>
                    <a:pt x="5310" y="4290"/>
                  </a:lnTo>
                  <a:lnTo>
                    <a:pt x="5239" y="4402"/>
                  </a:lnTo>
                  <a:lnTo>
                    <a:pt x="5131" y="4402"/>
                  </a:lnTo>
                  <a:lnTo>
                    <a:pt x="5059" y="4589"/>
                  </a:lnTo>
                  <a:lnTo>
                    <a:pt x="5059" y="4663"/>
                  </a:lnTo>
                  <a:lnTo>
                    <a:pt x="4951" y="4775"/>
                  </a:lnTo>
                  <a:lnTo>
                    <a:pt x="4413" y="4775"/>
                  </a:lnTo>
                  <a:lnTo>
                    <a:pt x="4234" y="4589"/>
                  </a:lnTo>
                  <a:lnTo>
                    <a:pt x="4306" y="4477"/>
                  </a:lnTo>
                  <a:lnTo>
                    <a:pt x="4234" y="4477"/>
                  </a:lnTo>
                  <a:lnTo>
                    <a:pt x="4234" y="4589"/>
                  </a:lnTo>
                  <a:lnTo>
                    <a:pt x="3947" y="4589"/>
                  </a:lnTo>
                  <a:lnTo>
                    <a:pt x="3875" y="4477"/>
                  </a:lnTo>
                  <a:lnTo>
                    <a:pt x="3660" y="4402"/>
                  </a:lnTo>
                  <a:lnTo>
                    <a:pt x="3660" y="3917"/>
                  </a:lnTo>
                  <a:lnTo>
                    <a:pt x="3588" y="3805"/>
                  </a:lnTo>
                  <a:lnTo>
                    <a:pt x="3588" y="3731"/>
                  </a:lnTo>
                  <a:lnTo>
                    <a:pt x="3480" y="3619"/>
                  </a:lnTo>
                  <a:lnTo>
                    <a:pt x="3588" y="3432"/>
                  </a:lnTo>
                  <a:lnTo>
                    <a:pt x="3660" y="3320"/>
                  </a:lnTo>
                  <a:lnTo>
                    <a:pt x="3875" y="3134"/>
                  </a:lnTo>
                  <a:lnTo>
                    <a:pt x="3947" y="3059"/>
                  </a:lnTo>
                  <a:lnTo>
                    <a:pt x="3947" y="2947"/>
                  </a:lnTo>
                  <a:lnTo>
                    <a:pt x="4054" y="2873"/>
                  </a:lnTo>
                  <a:lnTo>
                    <a:pt x="4234" y="2761"/>
                  </a:lnTo>
                  <a:lnTo>
                    <a:pt x="4306" y="2574"/>
                  </a:lnTo>
                  <a:lnTo>
                    <a:pt x="4593" y="2499"/>
                  </a:lnTo>
                  <a:lnTo>
                    <a:pt x="4772" y="2388"/>
                  </a:lnTo>
                  <a:lnTo>
                    <a:pt x="4951" y="2201"/>
                  </a:lnTo>
                  <a:lnTo>
                    <a:pt x="5239" y="2015"/>
                  </a:lnTo>
                  <a:lnTo>
                    <a:pt x="5418" y="1716"/>
                  </a:lnTo>
                  <a:lnTo>
                    <a:pt x="5597" y="1641"/>
                  </a:lnTo>
                  <a:lnTo>
                    <a:pt x="5884" y="1418"/>
                  </a:lnTo>
                  <a:lnTo>
                    <a:pt x="6064" y="1231"/>
                  </a:lnTo>
                  <a:lnTo>
                    <a:pt x="6136" y="970"/>
                  </a:lnTo>
                  <a:lnTo>
                    <a:pt x="6423" y="858"/>
                  </a:lnTo>
                  <a:lnTo>
                    <a:pt x="6423" y="783"/>
                  </a:lnTo>
                  <a:lnTo>
                    <a:pt x="6494" y="672"/>
                  </a:lnTo>
                  <a:lnTo>
                    <a:pt x="6710" y="597"/>
                  </a:lnTo>
                  <a:lnTo>
                    <a:pt x="7140" y="597"/>
                  </a:lnTo>
                  <a:lnTo>
                    <a:pt x="7320" y="672"/>
                  </a:lnTo>
                  <a:lnTo>
                    <a:pt x="7535" y="783"/>
                  </a:lnTo>
                  <a:lnTo>
                    <a:pt x="7607" y="485"/>
                  </a:lnTo>
                  <a:lnTo>
                    <a:pt x="7714" y="373"/>
                  </a:lnTo>
                  <a:lnTo>
                    <a:pt x="7714" y="298"/>
                  </a:lnTo>
                  <a:lnTo>
                    <a:pt x="7786" y="187"/>
                  </a:lnTo>
                  <a:lnTo>
                    <a:pt x="7965" y="112"/>
                  </a:lnTo>
                  <a:lnTo>
                    <a:pt x="8145" y="112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lnSpc>
                  <a:spcPct val="100000"/>
                </a:lnSpc>
                <a:defRPr sz="3600"/>
              </a:pPr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iteltext"/>
          <p:cNvSpPr txBox="1">
            <a:spLocks noGrp="1"/>
          </p:cNvSpPr>
          <p:nvPr>
            <p:ph type="title"/>
          </p:nvPr>
        </p:nvSpPr>
        <p:spPr>
          <a:xfrm>
            <a:off x="1242000" y="1097360"/>
            <a:ext cx="14976000" cy="1440000"/>
          </a:xfrm>
          <a:prstGeom prst="rect">
            <a:avLst/>
          </a:prstGeom>
          <a:ln w="254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/>
          <a:p>
            <a:r>
              <a:rPr lang="de-DE" noProof="0" dirty="0"/>
              <a:t>Titeltext 96 </a:t>
            </a:r>
            <a:r>
              <a:rPr lang="de-DE" noProof="0" dirty="0" err="1"/>
              <a:t>pt</a:t>
            </a:r>
            <a:endParaRPr lang="de-DE" noProof="0" dirty="0"/>
          </a:p>
        </p:txBody>
      </p:sp>
      <p:sp>
        <p:nvSpPr>
          <p:cNvPr id="38" name="Textebene 1…"/>
          <p:cNvSpPr txBox="1">
            <a:spLocks noGrp="1"/>
          </p:cNvSpPr>
          <p:nvPr>
            <p:ph type="body" idx="1"/>
          </p:nvPr>
        </p:nvSpPr>
        <p:spPr>
          <a:xfrm>
            <a:off x="1242000" y="3618000"/>
            <a:ext cx="14976000" cy="828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Textfolien werden in Sparkasse </a:t>
            </a:r>
            <a:r>
              <a:rPr kumimoji="0" lang="de-DE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Lt</a:t>
            </a: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, 32 </a:t>
            </a:r>
            <a:r>
              <a:rPr kumimoji="0" lang="de-DE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pt</a:t>
            </a: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 gesetzt. Schriftfarbe ist schwarz, der Standard-Hintergrund ist weiß. Auszeichnungen im Text können fett gesetzt werden.</a:t>
            </a:r>
          </a:p>
          <a:p>
            <a:pPr marL="1080000" marR="0" lvl="1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2. Ebene</a:t>
            </a:r>
          </a:p>
          <a:p>
            <a:pPr marL="1620000" marR="0" lvl="2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3. Ebene</a:t>
            </a:r>
          </a:p>
          <a:p>
            <a:pPr marL="540000" marR="0" lvl="3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Blau 4. Ebene</a:t>
            </a:r>
          </a:p>
          <a:p>
            <a:pPr marL="1080000" marR="0" lvl="4" indent="-540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Blau 5. Ebene</a:t>
            </a:r>
          </a:p>
          <a:p>
            <a:pPr marL="1620000" marR="0" lvl="5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Blau 6. Ebene</a:t>
            </a:r>
          </a:p>
          <a:p>
            <a:pPr marL="44450" marR="0" lvl="6" indent="-4445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Kleiner Text in Sparkasse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Lt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, 20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pt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Sparkasse Lt"/>
            </a:endParaRPr>
          </a:p>
          <a:p>
            <a:pPr marL="0" marR="0" lvl="7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8. Ebene</a:t>
            </a:r>
          </a:p>
          <a:p>
            <a:pPr marL="468000" marR="0" lvl="8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Sparkasse Lt"/>
              </a:rPr>
              <a:t>Aufzählung 9. Ebene</a:t>
            </a:r>
          </a:p>
        </p:txBody>
      </p:sp>
      <p:sp>
        <p:nvSpPr>
          <p:cNvPr id="39" name="Datumsplatzhalter 2"/>
          <p:cNvSpPr>
            <a:spLocks noGrp="1"/>
          </p:cNvSpPr>
          <p:nvPr>
            <p:ph type="dt" sz="half" idx="2"/>
          </p:nvPr>
        </p:nvSpPr>
        <p:spPr>
          <a:xfrm>
            <a:off x="1983600" y="12420000"/>
            <a:ext cx="1440000" cy="360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4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423600" y="12420000"/>
            <a:ext cx="12816000" cy="358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4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242000" y="12420000"/>
            <a:ext cx="7200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24622355-9AC9-4508-B544-27C3B150F8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63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25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9" r:id="rId19"/>
    <p:sldLayoutId id="2147483824" r:id="rId20"/>
  </p:sldLayoutIdLst>
  <p:transition spd="med"/>
  <p:hf hdr="0"/>
  <p:txStyles>
    <p:titleStyle>
      <a:lvl1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1pPr>
      <a:lvl2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2pPr>
      <a:lvl3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3pPr>
      <a:lvl4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4pPr>
      <a:lvl5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5pPr>
      <a:lvl6pPr marL="0" marR="0" indent="609492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6pPr>
      <a:lvl7pPr marL="0" marR="0" indent="1218987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7pPr>
      <a:lvl8pPr marL="0" marR="0" indent="182848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8pPr>
      <a:lvl9pPr marL="0" marR="0" indent="2437973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6687800" algn="l"/>
        </a:tabLst>
        <a:defRPr sz="9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Sparkasse Lt"/>
        </a:defRPr>
      </a:lvl9pPr>
    </p:titleStyle>
    <p:bodyStyle>
      <a:lvl1pPr marL="0" marR="0" indent="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1pPr>
      <a:lvl2pPr marL="1080000" marR="0" indent="-540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2pPr>
      <a:lvl3pPr marL="1620000" marR="0" indent="-540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3pPr>
      <a:lvl4pPr marL="540000" marR="0" indent="-540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>
          <a:srgbClr val="083FC1"/>
        </a:buClr>
        <a:buSzTx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4pPr>
      <a:lvl5pPr marL="1080000" marR="0" indent="-540000" algn="l" defTabSz="914400" rtl="0" eaLnBrk="1" fontAlgn="base" latinLnBrk="0" hangingPunct="1">
        <a:lnSpc>
          <a:spcPct val="120000"/>
        </a:lnSpc>
        <a:spcBef>
          <a:spcPct val="0"/>
        </a:spcBef>
        <a:spcAft>
          <a:spcPct val="0"/>
        </a:spcAft>
        <a:buClr>
          <a:srgbClr val="083FC1"/>
        </a:buClr>
        <a:buSzTx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5pPr>
      <a:lvl6pPr marL="1620000" marR="0" indent="-540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>
          <a:srgbClr val="083FC1"/>
        </a:buClr>
        <a:buSzTx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6pPr>
      <a:lvl7pPr marL="44450" marR="0" indent="-4445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7pPr>
      <a:lvl8pPr marL="0" marR="0" indent="-252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8pPr>
      <a:lvl9pPr marL="468000" marR="0" indent="-252000" algn="l" defTabSz="18288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9pPr>
    </p:bodyStyle>
    <p:otherStyle>
      <a:lvl1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1pPr>
      <a:lvl2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2pPr>
      <a:lvl3pPr marL="0" marR="0" indent="914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3pPr>
      <a:lvl4pPr marL="0" marR="0" indent="1371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4pPr>
      <a:lvl5pPr marL="0" marR="0" indent="18288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5pPr>
      <a:lvl6pPr marL="0" marR="0" indent="22860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6pPr>
      <a:lvl7pPr marL="0" marR="0" indent="2743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7pPr>
      <a:lvl8pPr marL="0" marR="0" indent="3200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8pPr>
      <a:lvl9pPr marL="0" marR="0" indent="3657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parkasse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ktuar.de/de/wissen/fachinformationen/detail/stochastische-einzelschadenreservieru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skowasch.github.io/sicr/articles/sicr.html" TargetMode="External"/><Relationship Id="rId4" Type="http://schemas.openxmlformats.org/officeDocument/2006/relationships/hyperlink" Target="https://github.com/dskowasch/sic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Stochastische Einzelschadenreservierung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Landschaftliche Brandkasse Hannover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Dirk Skowasch | 17.11.2025</a:t>
            </a:r>
          </a:p>
        </p:txBody>
      </p:sp>
    </p:spTree>
    <p:extLst>
      <p:ext uri="{BB962C8B-B14F-4D97-AF65-F5344CB8AC3E}">
        <p14:creationId xmlns:p14="http://schemas.microsoft.com/office/powerpoint/2010/main" val="52007160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69D42-56C2-AD20-9213-125866CCE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reenshot, Diagramm, Zahl enthält.&#10;&#10;KI-generierte Inhalte können fehlerhaft sein.">
            <a:extLst>
              <a:ext uri="{FF2B5EF4-FFF2-40B4-BE49-F238E27FC236}">
                <a16:creationId xmlns:a16="http://schemas.microsoft.com/office/drawing/2014/main" id="{EE5C606B-CC0B-9220-306D-8077013FE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160" y="6377136"/>
            <a:ext cx="8784976" cy="5856650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17E55C0-8212-0D1C-D93C-A0ADB1032E4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>
                <a:solidFill>
                  <a:srgbClr val="083FC1"/>
                </a:solidFill>
              </a:rPr>
              <a:t>Stochastische Einzelschadenreservierung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6E971B8-72AB-6108-CC3E-D4194DA7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00" y="1674000"/>
            <a:ext cx="21902204" cy="1245600"/>
          </a:xfrm>
        </p:spPr>
        <p:txBody>
          <a:bodyPr/>
          <a:lstStyle/>
          <a:p>
            <a:r>
              <a:rPr lang="de-DE" altLang="de-DE" dirty="0"/>
              <a:t>R-Package „</a:t>
            </a:r>
            <a:r>
              <a:rPr lang="de-DE" altLang="de-DE" dirty="0" err="1"/>
              <a:t>sicr</a:t>
            </a:r>
            <a:r>
              <a:rPr lang="de-DE" altLang="de-DE" dirty="0"/>
              <a:t>“</a:t>
            </a:r>
            <a:br>
              <a:rPr lang="de-DE" altLang="de-DE" dirty="0"/>
            </a:br>
            <a:br>
              <a:rPr lang="de-DE" altLang="de-DE" dirty="0"/>
            </a:b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A899180-94FF-BCB9-035C-D48A78E9688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09E35DC-E588-1646-F441-C77301707C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533C34D-414B-74E2-3A75-40372D9956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9" name="Grafik 8" descr="Ein Bild, das Text, Software, Zahl, Computersymbol enthält.&#10;&#10;KI-generierte Inhalte können fehlerhaft sein.">
            <a:extLst>
              <a:ext uri="{FF2B5EF4-FFF2-40B4-BE49-F238E27FC236}">
                <a16:creationId xmlns:a16="http://schemas.microsoft.com/office/drawing/2014/main" id="{E8D724C2-BBD9-D2BE-1314-21C85D43B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2" y="7794104"/>
            <a:ext cx="11536385" cy="3896269"/>
          </a:xfrm>
          <a:prstGeom prst="rect">
            <a:avLst/>
          </a:prstGeom>
        </p:spPr>
      </p:pic>
      <p:pic>
        <p:nvPicPr>
          <p:cNvPr id="11" name="Grafik 10" descr="Ein Bild, das Kerze, Beleuchtung, Dunkelheit, Licht enthält.&#10;&#10;KI-generierte Inhalte können fehlerhaft sein.">
            <a:extLst>
              <a:ext uri="{FF2B5EF4-FFF2-40B4-BE49-F238E27FC236}">
                <a16:creationId xmlns:a16="http://schemas.microsoft.com/office/drawing/2014/main" id="{F50E29BE-4575-6135-3B5B-40E04CB57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160" y="667981"/>
            <a:ext cx="8229660" cy="5616048"/>
          </a:xfrm>
          <a:prstGeom prst="rect">
            <a:avLst/>
          </a:prstGeom>
        </p:spPr>
      </p:pic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8DBB925-2282-1C9D-4CD4-5B853653EC4D}"/>
              </a:ext>
            </a:extLst>
          </p:cNvPr>
          <p:cNvSpPr txBox="1">
            <a:spLocks/>
          </p:cNvSpPr>
          <p:nvPr/>
        </p:nvSpPr>
        <p:spPr>
          <a:xfrm>
            <a:off x="1242000" y="3618000"/>
            <a:ext cx="12390160" cy="3896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1pPr>
            <a:lvl2pPr marL="108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2pPr>
            <a:lvl3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3pPr>
            <a:lvl4pPr marL="54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4pPr>
            <a:lvl5pPr marL="1080000" marR="0" indent="-540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5pPr>
            <a:lvl6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6pPr>
            <a:lvl7pPr marL="44450" marR="0" indent="-4445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7pPr>
            <a:lvl8pPr marL="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8pPr>
            <a:lvl9pPr marL="46800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9pPr>
          </a:lstStyle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ym typeface="Wingdings" panose="05000000000000000000" pitchFamily="2" charset="2"/>
              </a:rPr>
              <a:t>Beschriebene Methode ist vollständig in </a:t>
            </a:r>
            <a:r>
              <a:rPr lang="de-DE" dirty="0" err="1">
                <a:sym typeface="Wingdings" panose="05000000000000000000" pitchFamily="2" charset="2"/>
              </a:rPr>
              <a:t>sicr</a:t>
            </a:r>
            <a:r>
              <a:rPr lang="de-DE" dirty="0">
                <a:sym typeface="Wingdings" panose="05000000000000000000" pitchFamily="2" charset="2"/>
              </a:rPr>
              <a:t> implementiert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ym typeface="Wingdings" panose="05000000000000000000" pitchFamily="2" charset="2"/>
              </a:rPr>
              <a:t>Vignette (Dokumentation) beschreibt notwendige Daten und Vorgehensweise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ym typeface="Wingdings" panose="05000000000000000000" pitchFamily="2" charset="2"/>
              </a:rPr>
              <a:t>Excel-Output kann automatisiert erstellt werden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ym typeface="Wingdings" panose="05000000000000000000" pitchFamily="2" charset="2"/>
              </a:rPr>
              <a:t>Umfangreiche grafische Analysemöglichkeiten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ym typeface="Wingdings" panose="05000000000000000000" pitchFamily="2" charset="2"/>
              </a:rPr>
              <a:t>Probleme und Anmerkungen gern an dirk.skowasch@vgh.de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3040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BFE7A-6D59-5E0D-2C9B-DC23D5B62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164A79-1BA7-FFD7-DBDD-F5E7E130355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>
                <a:solidFill>
                  <a:srgbClr val="083FC1"/>
                </a:solidFill>
              </a:rPr>
              <a:t>Stochastische Einzelschadenreservierung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BFAB1C0-9A27-74FD-93B1-08ADD5EF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00" y="1674000"/>
            <a:ext cx="21902204" cy="1245600"/>
          </a:xfrm>
        </p:spPr>
        <p:txBody>
          <a:bodyPr/>
          <a:lstStyle/>
          <a:p>
            <a:r>
              <a:rPr lang="de-DE" altLang="de-DE" dirty="0"/>
              <a:t>Backtesting R-Plots</a:t>
            </a:r>
            <a:br>
              <a:rPr lang="de-DE" altLang="de-DE" dirty="0"/>
            </a:br>
            <a:br>
              <a:rPr lang="de-DE" altLang="de-DE" dirty="0"/>
            </a:b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4FAF603-C012-10E6-5148-33DD4B9855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623678C-807D-8B36-A973-9FEAB679CA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B93E0C3-2908-8ABF-2FD8-806F22A98B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" name="Grafik 4" descr="Ein Bild, das Text, Screenshot, Diagramm, Rechteck enthält.&#10;&#10;KI-generierte Inhalte können fehlerhaft sein.">
            <a:extLst>
              <a:ext uri="{FF2B5EF4-FFF2-40B4-BE49-F238E27FC236}">
                <a16:creationId xmlns:a16="http://schemas.microsoft.com/office/drawing/2014/main" id="{D12D2815-030D-7129-D66E-D2F9ED195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2" y="4985792"/>
            <a:ext cx="10369152" cy="6912768"/>
          </a:xfrm>
          <a:prstGeom prst="rect">
            <a:avLst/>
          </a:prstGeom>
        </p:spPr>
      </p:pic>
      <p:pic>
        <p:nvPicPr>
          <p:cNvPr id="13" name="Grafik 12" descr="Ein Bild, das Text, Screenshot, Reihe, Diagramm enthält.&#10;&#10;KI-generierte Inhalte können fehlerhaft sein.">
            <a:extLst>
              <a:ext uri="{FF2B5EF4-FFF2-40B4-BE49-F238E27FC236}">
                <a16:creationId xmlns:a16="http://schemas.microsoft.com/office/drawing/2014/main" id="{AF0FF8B7-DD94-432E-0493-D9D985D4D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220" y="521296"/>
            <a:ext cx="9734432" cy="6489622"/>
          </a:xfrm>
          <a:prstGeom prst="rect">
            <a:avLst/>
          </a:prstGeom>
        </p:spPr>
      </p:pic>
      <p:pic>
        <p:nvPicPr>
          <p:cNvPr id="16" name="Grafik 15" descr="Ein Bild, das Text, Screenshot, Diagramm enthält.&#10;&#10;KI-generierte Inhalte können fehlerhaft sein.">
            <a:extLst>
              <a:ext uri="{FF2B5EF4-FFF2-40B4-BE49-F238E27FC236}">
                <a16:creationId xmlns:a16="http://schemas.microsoft.com/office/drawing/2014/main" id="{68F4BACF-D817-FC9D-08FC-53484CA911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232" y="6028998"/>
            <a:ext cx="9082736" cy="60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17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  <a:p>
            <a:r>
              <a:rPr lang="de-DE" dirty="0"/>
              <a:t>Dirk Skowasch</a:t>
            </a:r>
          </a:p>
          <a:p>
            <a:endParaRPr lang="de-DE" dirty="0"/>
          </a:p>
          <a:p>
            <a:r>
              <a:rPr lang="de-DE" dirty="0"/>
              <a:t>Schiffgraben 4</a:t>
            </a:r>
          </a:p>
          <a:p>
            <a:r>
              <a:rPr lang="de-DE" dirty="0"/>
              <a:t>30159 Hannover</a:t>
            </a:r>
          </a:p>
          <a:p>
            <a:r>
              <a:rPr lang="de-DE" dirty="0"/>
              <a:t>Tel. 0511 362-2512</a:t>
            </a:r>
          </a:p>
          <a:p>
            <a:r>
              <a:rPr lang="de-DE" dirty="0"/>
              <a:t>dirk.skowasch@vgh.de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8905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>
                <a:solidFill>
                  <a:srgbClr val="083FC1"/>
                </a:solidFill>
              </a:rPr>
              <a:t>Stochastische Einzelschadenreservierung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42000" y="1674000"/>
            <a:ext cx="21902204" cy="1245600"/>
          </a:xfrm>
        </p:spPr>
        <p:txBody>
          <a:bodyPr/>
          <a:lstStyle/>
          <a:p>
            <a:r>
              <a:rPr lang="de-DE" altLang="de-DE" dirty="0"/>
              <a:t>Was bisher geschah…</a:t>
            </a:r>
            <a:br>
              <a:rPr lang="de-DE" altLang="de-DE" dirty="0"/>
            </a:b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2</a:t>
            </a:fld>
            <a:endParaRPr lang="de-DE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540D0C7-6D69-F51D-C249-45185B89BE65}"/>
              </a:ext>
            </a:extLst>
          </p:cNvPr>
          <p:cNvCxnSpPr>
            <a:cxnSpLocks/>
          </p:cNvCxnSpPr>
          <p:nvPr/>
        </p:nvCxnSpPr>
        <p:spPr>
          <a:xfrm>
            <a:off x="1962000" y="3257600"/>
            <a:ext cx="21600" cy="828092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E93FE53B-ED31-1798-1E2F-B098F7AA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941" y="2543418"/>
            <a:ext cx="11809312" cy="3087122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6B332C7C-909A-843A-29DF-8698B89EA65F}"/>
              </a:ext>
            </a:extLst>
          </p:cNvPr>
          <p:cNvCxnSpPr/>
          <p:nvPr/>
        </p:nvCxnSpPr>
        <p:spPr>
          <a:xfrm>
            <a:off x="1621148" y="3386614"/>
            <a:ext cx="724904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A98B4D7A-FC94-E6AF-33A2-FB9C82B54370}"/>
              </a:ext>
            </a:extLst>
          </p:cNvPr>
          <p:cNvSpPr txBox="1"/>
          <p:nvPr/>
        </p:nvSpPr>
        <p:spPr>
          <a:xfrm>
            <a:off x="457347" y="3082669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2015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EE1732E7-82BC-DAAA-304C-85C8BD6845D3}"/>
              </a:ext>
            </a:extLst>
          </p:cNvPr>
          <p:cNvCxnSpPr/>
          <p:nvPr/>
        </p:nvCxnSpPr>
        <p:spPr>
          <a:xfrm>
            <a:off x="1621148" y="5318864"/>
            <a:ext cx="724904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A4A8089D-B4EB-3A4B-31D5-28835CA17443}"/>
              </a:ext>
            </a:extLst>
          </p:cNvPr>
          <p:cNvSpPr txBox="1"/>
          <p:nvPr/>
        </p:nvSpPr>
        <p:spPr>
          <a:xfrm>
            <a:off x="457347" y="5003864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2020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C44383A-63E1-911F-AA40-7B8C6D9AEB28}"/>
              </a:ext>
            </a:extLst>
          </p:cNvPr>
          <p:cNvSpPr txBox="1">
            <a:spLocks/>
          </p:cNvSpPr>
          <p:nvPr/>
        </p:nvSpPr>
        <p:spPr>
          <a:xfrm>
            <a:off x="2952955" y="4985138"/>
            <a:ext cx="12585761" cy="20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1pPr>
            <a:lvl2pPr marL="108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2pPr>
            <a:lvl3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3pPr>
            <a:lvl4pPr marL="54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4pPr>
            <a:lvl5pPr marL="1080000" marR="0" indent="-540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5pPr>
            <a:lvl6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6pPr>
            <a:lvl7pPr marL="44450" marR="0" indent="-4445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7pPr>
            <a:lvl8pPr marL="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8pPr>
            <a:lvl9pPr marL="46800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9pPr>
          </a:lstStyle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Suche nach geeigneterer Methode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Startpunkt: Methode von Murphy und McLennan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Weiterentwicklung zur „Stochastischen Einzelschadenreservierung“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87C08C14-A5DC-F80E-B9D9-75C65692948A}"/>
              </a:ext>
            </a:extLst>
          </p:cNvPr>
          <p:cNvSpPr txBox="1">
            <a:spLocks/>
          </p:cNvSpPr>
          <p:nvPr/>
        </p:nvSpPr>
        <p:spPr>
          <a:xfrm>
            <a:off x="2949840" y="3630316"/>
            <a:ext cx="7270245" cy="2736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1pPr>
            <a:lvl2pPr marL="108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2pPr>
            <a:lvl3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3pPr>
            <a:lvl4pPr marL="54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4pPr>
            <a:lvl5pPr marL="1080000" marR="0" indent="-540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5pPr>
            <a:lvl6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6pPr>
            <a:lvl7pPr marL="44450" marR="0" indent="-4445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7pPr>
            <a:lvl8pPr marL="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8pPr>
            <a:lvl9pPr marL="46800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9pPr>
          </a:lstStyle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Backtesting zeigt schlechte Ergebnisse</a:t>
            </a:r>
          </a:p>
          <a:p>
            <a:pPr>
              <a:defRPr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A9D484B6-251A-9464-B9A1-4284A98FB2BC}"/>
              </a:ext>
            </a:extLst>
          </p:cNvPr>
          <p:cNvCxnSpPr/>
          <p:nvPr/>
        </p:nvCxnSpPr>
        <p:spPr>
          <a:xfrm>
            <a:off x="1621148" y="7826688"/>
            <a:ext cx="724904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04234C6F-3DE0-F38F-1ECB-DA2B095419A2}"/>
              </a:ext>
            </a:extLst>
          </p:cNvPr>
          <p:cNvSpPr txBox="1"/>
          <p:nvPr/>
        </p:nvSpPr>
        <p:spPr>
          <a:xfrm>
            <a:off x="434623" y="7511688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2022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43C4B56D-A750-407D-B512-42BD05BA086D}"/>
              </a:ext>
            </a:extLst>
          </p:cNvPr>
          <p:cNvSpPr txBox="1">
            <a:spLocks/>
          </p:cNvSpPr>
          <p:nvPr/>
        </p:nvSpPr>
        <p:spPr>
          <a:xfrm>
            <a:off x="2952318" y="7515436"/>
            <a:ext cx="13703148" cy="207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1pPr>
            <a:lvl2pPr marL="108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2pPr>
            <a:lvl3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3pPr>
            <a:lvl4pPr marL="54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4pPr>
            <a:lvl5pPr marL="1080000" marR="0" indent="-540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5pPr>
            <a:lvl6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6pPr>
            <a:lvl7pPr marL="44450" marR="0" indent="-4445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7pPr>
            <a:lvl8pPr marL="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8pPr>
            <a:lvl9pPr marL="46800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9pPr>
          </a:lstStyle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Veröffentlichung der Idee im „Aktuar“ (gemeinsam mit Torsten </a:t>
            </a:r>
            <a:r>
              <a:rPr lang="de-DE" dirty="0" err="1"/>
              <a:t>Grabarz</a:t>
            </a:r>
            <a:r>
              <a:rPr lang="de-DE" dirty="0"/>
              <a:t>)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AG Schadenreservierung bildet die UAG „Einzelschadenreservierung“ zur theoretischen und praktischen Validierung der Methode.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1CA2C76-48EE-2847-DB36-624E8F00DA15}"/>
              </a:ext>
            </a:extLst>
          </p:cNvPr>
          <p:cNvCxnSpPr/>
          <p:nvPr/>
        </p:nvCxnSpPr>
        <p:spPr>
          <a:xfrm>
            <a:off x="1599548" y="10452129"/>
            <a:ext cx="724904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167E88D9-3EA1-BDD3-B8BA-F03C00D56DBF}"/>
              </a:ext>
            </a:extLst>
          </p:cNvPr>
          <p:cNvSpPr txBox="1"/>
          <p:nvPr/>
        </p:nvSpPr>
        <p:spPr>
          <a:xfrm>
            <a:off x="457347" y="10109472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2025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C943E0F1-6674-8ACA-BA49-88A0EE016058}"/>
              </a:ext>
            </a:extLst>
          </p:cNvPr>
          <p:cNvSpPr txBox="1">
            <a:spLocks/>
          </p:cNvSpPr>
          <p:nvPr/>
        </p:nvSpPr>
        <p:spPr>
          <a:xfrm>
            <a:off x="2937433" y="10168523"/>
            <a:ext cx="7752256" cy="142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1pPr>
            <a:lvl2pPr marL="108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2pPr>
            <a:lvl3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3pPr>
            <a:lvl4pPr marL="54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4pPr>
            <a:lvl5pPr marL="1080000" marR="0" indent="-540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5pPr>
            <a:lvl6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6pPr>
            <a:lvl7pPr marL="44450" marR="0" indent="-4445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7pPr>
            <a:lvl8pPr marL="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8pPr>
            <a:lvl9pPr marL="46800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9pPr>
          </a:lstStyle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Veröffentlichung des Ergebnisberichts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R-Paket </a:t>
            </a:r>
            <a:r>
              <a:rPr lang="de-DE" b="1" i="1" dirty="0" err="1"/>
              <a:t>sicr</a:t>
            </a:r>
            <a:r>
              <a:rPr lang="de-DE" b="1" i="1" dirty="0"/>
              <a:t> </a:t>
            </a:r>
            <a:r>
              <a:rPr lang="de-DE" dirty="0"/>
              <a:t>wird zur Verfügung gestellt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58C9F42-43B3-9AD1-1B92-E74482E5B49C}"/>
              </a:ext>
            </a:extLst>
          </p:cNvPr>
          <p:cNvSpPr txBox="1">
            <a:spLocks/>
          </p:cNvSpPr>
          <p:nvPr/>
        </p:nvSpPr>
        <p:spPr>
          <a:xfrm>
            <a:off x="17124442" y="7329758"/>
            <a:ext cx="2815521" cy="26245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1pPr>
            <a:lvl2pPr marL="108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2pPr>
            <a:lvl3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3pPr>
            <a:lvl4pPr marL="54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4pPr>
            <a:lvl5pPr marL="1080000" marR="0" indent="-540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5pPr>
            <a:lvl6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6pPr>
            <a:lvl7pPr marL="44450" marR="0" indent="-4445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7pPr>
            <a:lvl8pPr marL="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8pPr>
            <a:lvl9pPr marL="46800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9pPr>
          </a:lstStyle>
          <a:p>
            <a:pPr>
              <a:buClr>
                <a:schemeClr val="accent1"/>
              </a:buClr>
              <a:defRPr/>
            </a:pPr>
            <a:r>
              <a:rPr lang="de-DE" sz="2000" b="1" dirty="0"/>
              <a:t>UAG</a:t>
            </a:r>
          </a:p>
          <a:p>
            <a:pPr>
              <a:buClr>
                <a:schemeClr val="accent1"/>
              </a:buClr>
              <a:defRPr/>
            </a:pPr>
            <a:r>
              <a:rPr lang="de-DE" sz="2000" dirty="0"/>
              <a:t>Dirk Skowasch (Leitung)</a:t>
            </a:r>
          </a:p>
          <a:p>
            <a:pPr>
              <a:buClr>
                <a:schemeClr val="accent1"/>
              </a:buClr>
              <a:defRPr/>
            </a:pPr>
            <a:r>
              <a:rPr lang="de-DE" sz="2000" dirty="0"/>
              <a:t>Markus Amberger</a:t>
            </a:r>
          </a:p>
          <a:p>
            <a:pPr>
              <a:buClr>
                <a:schemeClr val="accent1"/>
              </a:buClr>
              <a:defRPr/>
            </a:pPr>
            <a:r>
              <a:rPr lang="de-DE" sz="2000" dirty="0"/>
              <a:t>Gert Buse</a:t>
            </a:r>
          </a:p>
          <a:p>
            <a:pPr>
              <a:buClr>
                <a:schemeClr val="accent1"/>
              </a:buClr>
              <a:defRPr/>
            </a:pPr>
            <a:r>
              <a:rPr lang="de-DE" sz="2000" dirty="0"/>
              <a:t>Korkut </a:t>
            </a:r>
            <a:r>
              <a:rPr lang="de-DE" sz="2000" dirty="0" err="1"/>
              <a:t>Cirak</a:t>
            </a:r>
            <a:endParaRPr lang="de-DE" sz="2000" dirty="0"/>
          </a:p>
          <a:p>
            <a:pPr>
              <a:buClr>
                <a:schemeClr val="accent1"/>
              </a:buClr>
              <a:defRPr/>
            </a:pPr>
            <a:r>
              <a:rPr lang="de-DE" sz="2000" dirty="0"/>
              <a:t>Janine Ernst</a:t>
            </a:r>
          </a:p>
          <a:p>
            <a:pPr>
              <a:buClr>
                <a:schemeClr val="accent1"/>
              </a:buClr>
              <a:defRPr/>
            </a:pPr>
            <a:r>
              <a:rPr lang="de-DE" sz="2000" dirty="0"/>
              <a:t>Simone Finke</a:t>
            </a:r>
          </a:p>
          <a:p>
            <a:pPr>
              <a:buClr>
                <a:schemeClr val="accent1"/>
              </a:buClr>
              <a:defRPr/>
            </a:pPr>
            <a:endParaRPr lang="de-DE" sz="2000" dirty="0"/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7949CC6A-2F89-D53A-F20D-51B001AF0785}"/>
              </a:ext>
            </a:extLst>
          </p:cNvPr>
          <p:cNvSpPr txBox="1">
            <a:spLocks/>
          </p:cNvSpPr>
          <p:nvPr/>
        </p:nvSpPr>
        <p:spPr>
          <a:xfrm>
            <a:off x="19939963" y="7329758"/>
            <a:ext cx="2815521" cy="26245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1pPr>
            <a:lvl2pPr marL="108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2pPr>
            <a:lvl3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3pPr>
            <a:lvl4pPr marL="54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4pPr>
            <a:lvl5pPr marL="1080000" marR="0" indent="-540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5pPr>
            <a:lvl6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6pPr>
            <a:lvl7pPr marL="44450" marR="0" indent="-4445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7pPr>
            <a:lvl8pPr marL="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8pPr>
            <a:lvl9pPr marL="46800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9pPr>
          </a:lstStyle>
          <a:p>
            <a:pPr>
              <a:buClr>
                <a:schemeClr val="accent1"/>
              </a:buClr>
              <a:defRPr/>
            </a:pPr>
            <a:endParaRPr lang="de-DE" sz="2000" dirty="0"/>
          </a:p>
          <a:p>
            <a:pPr>
              <a:buClr>
                <a:schemeClr val="accent1"/>
              </a:buClr>
              <a:defRPr/>
            </a:pPr>
            <a:r>
              <a:rPr lang="de-DE" sz="2000" dirty="0"/>
              <a:t>Raphael Meiners</a:t>
            </a:r>
          </a:p>
          <a:p>
            <a:pPr>
              <a:buClr>
                <a:schemeClr val="accent1"/>
              </a:buClr>
              <a:defRPr/>
            </a:pPr>
            <a:r>
              <a:rPr lang="de-DE" sz="2000" dirty="0"/>
              <a:t>Christopher Ohm</a:t>
            </a:r>
          </a:p>
          <a:p>
            <a:pPr>
              <a:buClr>
                <a:schemeClr val="accent1"/>
              </a:buClr>
              <a:defRPr/>
            </a:pPr>
            <a:r>
              <a:rPr lang="de-DE" sz="2000" dirty="0"/>
              <a:t>Anja </a:t>
            </a:r>
            <a:r>
              <a:rPr lang="de-DE" sz="2000" dirty="0" err="1"/>
              <a:t>Schnaus</a:t>
            </a:r>
            <a:endParaRPr lang="de-DE" sz="2000" dirty="0"/>
          </a:p>
          <a:p>
            <a:pPr>
              <a:buClr>
                <a:schemeClr val="accent1"/>
              </a:buClr>
              <a:defRPr/>
            </a:pPr>
            <a:r>
              <a:rPr lang="de-DE" sz="2000" dirty="0"/>
              <a:t>Jakob Schulz-Kümpel</a:t>
            </a:r>
          </a:p>
          <a:p>
            <a:pPr>
              <a:buClr>
                <a:schemeClr val="accent1"/>
              </a:buClr>
              <a:defRPr/>
            </a:pPr>
            <a:r>
              <a:rPr lang="de-DE" sz="2000" dirty="0"/>
              <a:t>Christian Wagner</a:t>
            </a:r>
          </a:p>
          <a:p>
            <a:pPr>
              <a:buClr>
                <a:schemeClr val="accent1"/>
              </a:buClr>
              <a:defRPr/>
            </a:pPr>
            <a:endParaRPr lang="de-DE" sz="2000" dirty="0"/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BC3F0F8E-0691-93AD-ACE4-8320C11CA17D}"/>
              </a:ext>
            </a:extLst>
          </p:cNvPr>
          <p:cNvSpPr txBox="1">
            <a:spLocks/>
          </p:cNvSpPr>
          <p:nvPr/>
        </p:nvSpPr>
        <p:spPr>
          <a:xfrm>
            <a:off x="10934085" y="10227540"/>
            <a:ext cx="10611030" cy="113965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1pPr>
            <a:lvl2pPr marL="108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2pPr>
            <a:lvl3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3pPr>
            <a:lvl4pPr marL="54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4pPr>
            <a:lvl5pPr marL="1080000" marR="0" indent="-540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5pPr>
            <a:lvl6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6pPr>
            <a:lvl7pPr marL="44450" marR="0" indent="-4445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7pPr>
            <a:lvl8pPr marL="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8pPr>
            <a:lvl9pPr marL="46800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9pPr>
          </a:lstStyle>
          <a:p>
            <a:pPr>
              <a:buClr>
                <a:schemeClr val="accent1"/>
              </a:buClr>
              <a:defRPr/>
            </a:pPr>
            <a:r>
              <a:rPr lang="de-DE" sz="2000" dirty="0">
                <a:hlinkClick r:id="rId3"/>
              </a:rPr>
              <a:t>https://aktuar.de/de/wissen/fachinformationen/detail/stochastische-einzelschadenreservierung</a:t>
            </a:r>
            <a:endParaRPr lang="de-DE" sz="2000" dirty="0"/>
          </a:p>
          <a:p>
            <a:pPr>
              <a:buClr>
                <a:schemeClr val="accent1"/>
              </a:buClr>
              <a:defRPr/>
            </a:pPr>
            <a:r>
              <a:rPr lang="de-DE" sz="2000" dirty="0">
                <a:hlinkClick r:id="rId4"/>
              </a:rPr>
              <a:t>https://github.com/dskowasch/sicr</a:t>
            </a:r>
            <a:endParaRPr lang="de-DE" sz="2000" dirty="0"/>
          </a:p>
          <a:p>
            <a:pPr>
              <a:buClr>
                <a:schemeClr val="accent1"/>
              </a:buClr>
              <a:defRPr/>
            </a:pPr>
            <a:r>
              <a:rPr lang="de-DE" sz="2000" dirty="0">
                <a:hlinkClick r:id="rId5"/>
              </a:rPr>
              <a:t>https://dskowasch.github.io/sicr/articles/sicr.html</a:t>
            </a:r>
            <a:endParaRPr lang="de-DE" sz="2000" dirty="0"/>
          </a:p>
          <a:p>
            <a:pPr>
              <a:buClr>
                <a:schemeClr val="accent1"/>
              </a:buClr>
              <a:defRPr/>
            </a:pPr>
            <a:endParaRPr lang="de-DE" sz="2000" dirty="0"/>
          </a:p>
          <a:p>
            <a:pPr>
              <a:buClr>
                <a:schemeClr val="accent1"/>
              </a:buClr>
              <a:defRPr/>
            </a:pPr>
            <a:endParaRPr lang="de-DE" sz="2000" dirty="0"/>
          </a:p>
          <a:p>
            <a:pPr>
              <a:buClr>
                <a:schemeClr val="accent1"/>
              </a:buClr>
              <a:defRPr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74248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2" grpId="0" animBg="1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74494-4FCE-3583-48CD-40D9CA190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4D9261ED-C652-AD64-A769-B52C3E9B0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2747" y="263704"/>
            <a:ext cx="5818198" cy="5406513"/>
          </a:xfrm>
          <a:prstGeom prst="rect">
            <a:avLst/>
          </a:prstGeom>
        </p:spPr>
      </p:pic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1B03D77-4A6E-EC18-B479-E8E629F10AC4}"/>
              </a:ext>
            </a:extLst>
          </p:cNvPr>
          <p:cNvCxnSpPr/>
          <p:nvPr/>
        </p:nvCxnSpPr>
        <p:spPr>
          <a:xfrm>
            <a:off x="738449" y="8843085"/>
            <a:ext cx="17621551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dashDot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B8894B07-AC16-0165-CA46-3FDA77447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790" y="4726200"/>
            <a:ext cx="2221518" cy="476577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405910A-80D0-84FF-B08C-BB5EDAFDA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946" y="220441"/>
            <a:ext cx="5915910" cy="5493040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0D20F6A-9945-5481-4EC6-F5EA3FB0E5A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>
                <a:solidFill>
                  <a:srgbClr val="083FC1"/>
                </a:solidFill>
              </a:rPr>
              <a:t>Stochastische Einzelschadenreservierung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21023B-832A-30FB-DBEC-653B553D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00" y="1674000"/>
            <a:ext cx="21902204" cy="1245600"/>
          </a:xfrm>
        </p:spPr>
        <p:txBody>
          <a:bodyPr/>
          <a:lstStyle/>
          <a:p>
            <a:r>
              <a:rPr lang="de-DE" altLang="de-DE" dirty="0"/>
              <a:t>Beispiel</a:t>
            </a:r>
            <a:br>
              <a:rPr lang="de-DE" altLang="de-DE" dirty="0"/>
            </a:b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ECB8889-22C8-F606-365F-B215ECC6384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12E870-4A7A-3542-DFDC-202EC81298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DFF1D13-9E3A-E8BB-C92E-48B8FBAB18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3</a:t>
            </a:fld>
            <a:endParaRPr lang="de-DE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4EAFA47-E648-298A-7FA7-2082F8EC25CF}"/>
              </a:ext>
            </a:extLst>
          </p:cNvPr>
          <p:cNvCxnSpPr>
            <a:cxnSpLocks/>
          </p:cNvCxnSpPr>
          <p:nvPr/>
        </p:nvCxnSpPr>
        <p:spPr>
          <a:xfrm flipV="1">
            <a:off x="1080000" y="10800000"/>
            <a:ext cx="1008000" cy="180000"/>
          </a:xfrm>
          <a:prstGeom prst="straightConnector1">
            <a:avLst/>
          </a:prstGeom>
          <a:noFill/>
          <a:ln w="60325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892A012-F964-B17D-4B05-84EFE5835783}"/>
              </a:ext>
            </a:extLst>
          </p:cNvPr>
          <p:cNvCxnSpPr>
            <a:cxnSpLocks/>
          </p:cNvCxnSpPr>
          <p:nvPr/>
        </p:nvCxnSpPr>
        <p:spPr>
          <a:xfrm flipV="1">
            <a:off x="2160000" y="10440000"/>
            <a:ext cx="1008000" cy="360000"/>
          </a:xfrm>
          <a:prstGeom prst="straightConnector1">
            <a:avLst/>
          </a:prstGeom>
          <a:noFill/>
          <a:ln w="60325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7DAB57DC-A60D-A556-A2BA-E84A3070CD16}"/>
              </a:ext>
            </a:extLst>
          </p:cNvPr>
          <p:cNvCxnSpPr/>
          <p:nvPr/>
        </p:nvCxnSpPr>
        <p:spPr>
          <a:xfrm>
            <a:off x="1080000" y="11520000"/>
            <a:ext cx="18000000" cy="0"/>
          </a:xfrm>
          <a:prstGeom prst="straightConnector1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4AF0F42B-026D-02F2-49CB-A966D3B8E1CC}"/>
              </a:ext>
            </a:extLst>
          </p:cNvPr>
          <p:cNvCxnSpPr>
            <a:cxnSpLocks/>
          </p:cNvCxnSpPr>
          <p:nvPr/>
        </p:nvCxnSpPr>
        <p:spPr>
          <a:xfrm>
            <a:off x="108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ED46C3B9-6335-CC83-A92A-CCD3AEB274DD}"/>
              </a:ext>
            </a:extLst>
          </p:cNvPr>
          <p:cNvCxnSpPr>
            <a:cxnSpLocks/>
          </p:cNvCxnSpPr>
          <p:nvPr/>
        </p:nvCxnSpPr>
        <p:spPr>
          <a:xfrm>
            <a:off x="216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70FE03E-BA00-29DA-F4A5-7540F62F2416}"/>
              </a:ext>
            </a:extLst>
          </p:cNvPr>
          <p:cNvCxnSpPr>
            <a:cxnSpLocks/>
          </p:cNvCxnSpPr>
          <p:nvPr/>
        </p:nvCxnSpPr>
        <p:spPr>
          <a:xfrm>
            <a:off x="324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FCDB8295-E012-E508-E631-4D5563D47695}"/>
              </a:ext>
            </a:extLst>
          </p:cNvPr>
          <p:cNvCxnSpPr>
            <a:cxnSpLocks/>
          </p:cNvCxnSpPr>
          <p:nvPr/>
        </p:nvCxnSpPr>
        <p:spPr>
          <a:xfrm>
            <a:off x="432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49BB33A-6B30-0E18-87AD-4816595D353A}"/>
              </a:ext>
            </a:extLst>
          </p:cNvPr>
          <p:cNvCxnSpPr>
            <a:cxnSpLocks/>
          </p:cNvCxnSpPr>
          <p:nvPr/>
        </p:nvCxnSpPr>
        <p:spPr>
          <a:xfrm>
            <a:off x="540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65D43D05-8B25-9EBD-0447-4BE39F4B8255}"/>
              </a:ext>
            </a:extLst>
          </p:cNvPr>
          <p:cNvCxnSpPr>
            <a:cxnSpLocks/>
          </p:cNvCxnSpPr>
          <p:nvPr/>
        </p:nvCxnSpPr>
        <p:spPr>
          <a:xfrm>
            <a:off x="648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62A2742E-6DC6-825E-460F-52D22F3BE563}"/>
              </a:ext>
            </a:extLst>
          </p:cNvPr>
          <p:cNvCxnSpPr>
            <a:cxnSpLocks/>
          </p:cNvCxnSpPr>
          <p:nvPr/>
        </p:nvCxnSpPr>
        <p:spPr>
          <a:xfrm>
            <a:off x="756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5DC8FA4-4480-65A1-6DD5-CA59EE0536A7}"/>
              </a:ext>
            </a:extLst>
          </p:cNvPr>
          <p:cNvCxnSpPr>
            <a:cxnSpLocks/>
          </p:cNvCxnSpPr>
          <p:nvPr/>
        </p:nvCxnSpPr>
        <p:spPr>
          <a:xfrm>
            <a:off x="864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79A0AAEE-15EC-18CA-BD8E-16AE41084742}"/>
              </a:ext>
            </a:extLst>
          </p:cNvPr>
          <p:cNvCxnSpPr>
            <a:cxnSpLocks/>
          </p:cNvCxnSpPr>
          <p:nvPr/>
        </p:nvCxnSpPr>
        <p:spPr>
          <a:xfrm>
            <a:off x="972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29A79769-9C48-9B47-92D1-804F95AB0FE4}"/>
              </a:ext>
            </a:extLst>
          </p:cNvPr>
          <p:cNvCxnSpPr>
            <a:cxnSpLocks/>
          </p:cNvCxnSpPr>
          <p:nvPr/>
        </p:nvCxnSpPr>
        <p:spPr>
          <a:xfrm>
            <a:off x="1080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EEFC2D1E-5642-E21D-9E38-FE047F025487}"/>
              </a:ext>
            </a:extLst>
          </p:cNvPr>
          <p:cNvCxnSpPr>
            <a:cxnSpLocks/>
          </p:cNvCxnSpPr>
          <p:nvPr/>
        </p:nvCxnSpPr>
        <p:spPr>
          <a:xfrm>
            <a:off x="1188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E05E87B3-050B-3C0A-EA1D-694197B4C5A0}"/>
              </a:ext>
            </a:extLst>
          </p:cNvPr>
          <p:cNvCxnSpPr>
            <a:cxnSpLocks/>
          </p:cNvCxnSpPr>
          <p:nvPr/>
        </p:nvCxnSpPr>
        <p:spPr>
          <a:xfrm>
            <a:off x="1296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9FB121BF-DE48-4E7B-5A36-B378403B5147}"/>
              </a:ext>
            </a:extLst>
          </p:cNvPr>
          <p:cNvCxnSpPr>
            <a:cxnSpLocks/>
          </p:cNvCxnSpPr>
          <p:nvPr/>
        </p:nvCxnSpPr>
        <p:spPr>
          <a:xfrm>
            <a:off x="1404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8048D68D-6EF3-23EF-03DF-5EAC48DB7394}"/>
              </a:ext>
            </a:extLst>
          </p:cNvPr>
          <p:cNvCxnSpPr>
            <a:cxnSpLocks/>
          </p:cNvCxnSpPr>
          <p:nvPr/>
        </p:nvCxnSpPr>
        <p:spPr>
          <a:xfrm>
            <a:off x="1512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31A10C7D-9FB5-F94E-B256-4FB38A9BA81C}"/>
              </a:ext>
            </a:extLst>
          </p:cNvPr>
          <p:cNvCxnSpPr>
            <a:cxnSpLocks/>
          </p:cNvCxnSpPr>
          <p:nvPr/>
        </p:nvCxnSpPr>
        <p:spPr>
          <a:xfrm>
            <a:off x="1620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0A9A479B-6AF1-FE4D-0578-1A5BBAA33D8E}"/>
              </a:ext>
            </a:extLst>
          </p:cNvPr>
          <p:cNvCxnSpPr>
            <a:cxnSpLocks/>
          </p:cNvCxnSpPr>
          <p:nvPr/>
        </p:nvCxnSpPr>
        <p:spPr>
          <a:xfrm>
            <a:off x="1728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680B8CD0-A3D9-9F7B-4EF7-28BA266C2165}"/>
              </a:ext>
            </a:extLst>
          </p:cNvPr>
          <p:cNvCxnSpPr>
            <a:cxnSpLocks/>
          </p:cNvCxnSpPr>
          <p:nvPr/>
        </p:nvCxnSpPr>
        <p:spPr>
          <a:xfrm>
            <a:off x="1836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FAF4988E-85D5-66B6-BCAF-B2BCF16E2915}"/>
              </a:ext>
            </a:extLst>
          </p:cNvPr>
          <p:cNvSpPr txBox="1"/>
          <p:nvPr/>
        </p:nvSpPr>
        <p:spPr>
          <a:xfrm>
            <a:off x="216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2021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D4AF884E-CC42-FB23-F0D6-4BFE57F2F720}"/>
              </a:ext>
            </a:extLst>
          </p:cNvPr>
          <p:cNvSpPr txBox="1"/>
          <p:nvPr/>
        </p:nvSpPr>
        <p:spPr>
          <a:xfrm>
            <a:off x="108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2020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A6F9CBDE-528D-97A3-A924-478944B079BE}"/>
              </a:ext>
            </a:extLst>
          </p:cNvPr>
          <p:cNvSpPr txBox="1"/>
          <p:nvPr/>
        </p:nvSpPr>
        <p:spPr>
          <a:xfrm>
            <a:off x="4320000" y="115194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2023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75A450E-7596-1DE7-948F-30EE5D5F904E}"/>
              </a:ext>
            </a:extLst>
          </p:cNvPr>
          <p:cNvSpPr txBox="1"/>
          <p:nvPr/>
        </p:nvSpPr>
        <p:spPr>
          <a:xfrm>
            <a:off x="3240000" y="115194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2022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61894F9D-6F88-F692-45DA-19913E5455D3}"/>
              </a:ext>
            </a:extLst>
          </p:cNvPr>
          <p:cNvSpPr txBox="1"/>
          <p:nvPr/>
        </p:nvSpPr>
        <p:spPr>
          <a:xfrm>
            <a:off x="648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2025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01939D43-A2E9-2DBC-3D17-3D1BBFC29A21}"/>
              </a:ext>
            </a:extLst>
          </p:cNvPr>
          <p:cNvSpPr txBox="1"/>
          <p:nvPr/>
        </p:nvSpPr>
        <p:spPr>
          <a:xfrm>
            <a:off x="540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2024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A4C4BAC9-2D43-6D59-7F91-36DC7D05FCAF}"/>
              </a:ext>
            </a:extLst>
          </p:cNvPr>
          <p:cNvSpPr txBox="1"/>
          <p:nvPr/>
        </p:nvSpPr>
        <p:spPr>
          <a:xfrm>
            <a:off x="8640000" y="115194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2027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8CE08288-7205-2A25-4871-4C187D17BAAF}"/>
              </a:ext>
            </a:extLst>
          </p:cNvPr>
          <p:cNvSpPr txBox="1"/>
          <p:nvPr/>
        </p:nvSpPr>
        <p:spPr>
          <a:xfrm>
            <a:off x="7560000" y="115194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2026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28E976B3-7ACC-D6CA-393C-86A3786F0657}"/>
              </a:ext>
            </a:extLst>
          </p:cNvPr>
          <p:cNvSpPr txBox="1"/>
          <p:nvPr/>
        </p:nvSpPr>
        <p:spPr>
          <a:xfrm>
            <a:off x="1080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2029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E7D9EC5C-99C0-F2CD-39A4-E592A1ACB274}"/>
              </a:ext>
            </a:extLst>
          </p:cNvPr>
          <p:cNvSpPr txBox="1"/>
          <p:nvPr/>
        </p:nvSpPr>
        <p:spPr>
          <a:xfrm>
            <a:off x="9720000" y="1150095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2028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00C8F3B3-25AE-03A4-8D78-4F279A59E045}"/>
              </a:ext>
            </a:extLst>
          </p:cNvPr>
          <p:cNvSpPr txBox="1"/>
          <p:nvPr/>
        </p:nvSpPr>
        <p:spPr>
          <a:xfrm>
            <a:off x="1296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2031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C4345B2D-5B49-F4BC-08E7-4D13C2742460}"/>
              </a:ext>
            </a:extLst>
          </p:cNvPr>
          <p:cNvSpPr txBox="1"/>
          <p:nvPr/>
        </p:nvSpPr>
        <p:spPr>
          <a:xfrm>
            <a:off x="1188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2030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459703D0-DAFD-8159-7B53-D28EE46A4ECD}"/>
              </a:ext>
            </a:extLst>
          </p:cNvPr>
          <p:cNvSpPr txBox="1"/>
          <p:nvPr/>
        </p:nvSpPr>
        <p:spPr>
          <a:xfrm>
            <a:off x="1512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2033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0C4AE86C-D8A5-0026-DCFC-6B7E99F8AAB8}"/>
              </a:ext>
            </a:extLst>
          </p:cNvPr>
          <p:cNvSpPr txBox="1"/>
          <p:nvPr/>
        </p:nvSpPr>
        <p:spPr>
          <a:xfrm>
            <a:off x="1404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2032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8D6C15CE-E127-D26D-D0FF-AA5116F31900}"/>
              </a:ext>
            </a:extLst>
          </p:cNvPr>
          <p:cNvSpPr txBox="1"/>
          <p:nvPr/>
        </p:nvSpPr>
        <p:spPr>
          <a:xfrm>
            <a:off x="1728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2035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E45BCC8C-597F-EB32-A248-A0EA0A872938}"/>
              </a:ext>
            </a:extLst>
          </p:cNvPr>
          <p:cNvSpPr txBox="1"/>
          <p:nvPr/>
        </p:nvSpPr>
        <p:spPr>
          <a:xfrm>
            <a:off x="1620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2034</a:t>
            </a:r>
          </a:p>
        </p:txBody>
      </p: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E1C52B9A-B615-5FC8-156D-A594D6EAA5D2}"/>
              </a:ext>
            </a:extLst>
          </p:cNvPr>
          <p:cNvCxnSpPr>
            <a:cxnSpLocks/>
          </p:cNvCxnSpPr>
          <p:nvPr/>
        </p:nvCxnSpPr>
        <p:spPr>
          <a:xfrm flipV="1">
            <a:off x="4320000" y="9990000"/>
            <a:ext cx="1008000" cy="180000"/>
          </a:xfrm>
          <a:prstGeom prst="straightConnector1">
            <a:avLst/>
          </a:prstGeom>
          <a:noFill/>
          <a:ln w="60325" cap="flat">
            <a:solidFill>
              <a:schemeClr val="accent1"/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8066889D-C48F-1EDC-709D-6FED574A4237}"/>
              </a:ext>
            </a:extLst>
          </p:cNvPr>
          <p:cNvSpPr/>
          <p:nvPr/>
        </p:nvSpPr>
        <p:spPr>
          <a:xfrm>
            <a:off x="2016000" y="9608400"/>
            <a:ext cx="288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7FD36259-0DED-D8D4-F158-2F04D2AB2E6A}"/>
              </a:ext>
            </a:extLst>
          </p:cNvPr>
          <p:cNvCxnSpPr>
            <a:cxnSpLocks/>
          </p:cNvCxnSpPr>
          <p:nvPr/>
        </p:nvCxnSpPr>
        <p:spPr>
          <a:xfrm rot="16200000">
            <a:off x="-3694190" y="6538112"/>
            <a:ext cx="8865280" cy="0"/>
          </a:xfrm>
          <a:prstGeom prst="straightConnector1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3BFDC92F-9226-40A2-F235-7BFDB9FA63EB}"/>
              </a:ext>
            </a:extLst>
          </p:cNvPr>
          <p:cNvCxnSpPr>
            <a:cxnSpLocks/>
          </p:cNvCxnSpPr>
          <p:nvPr/>
        </p:nvCxnSpPr>
        <p:spPr>
          <a:xfrm rot="16200000">
            <a:off x="738450" y="10826751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4FD4687C-4902-AF59-34BE-90ECB5B7A7B8}"/>
              </a:ext>
            </a:extLst>
          </p:cNvPr>
          <p:cNvCxnSpPr>
            <a:cxnSpLocks/>
          </p:cNvCxnSpPr>
          <p:nvPr/>
        </p:nvCxnSpPr>
        <p:spPr>
          <a:xfrm rot="16200000">
            <a:off x="738450" y="9762917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DD93CACB-2130-F07B-1EAF-6859E2308237}"/>
              </a:ext>
            </a:extLst>
          </p:cNvPr>
          <p:cNvCxnSpPr>
            <a:cxnSpLocks/>
          </p:cNvCxnSpPr>
          <p:nvPr/>
        </p:nvCxnSpPr>
        <p:spPr>
          <a:xfrm rot="16200000">
            <a:off x="738450" y="8699084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635FB329-835D-9ADF-C4AD-ECA89C1E02FE}"/>
              </a:ext>
            </a:extLst>
          </p:cNvPr>
          <p:cNvCxnSpPr>
            <a:cxnSpLocks/>
          </p:cNvCxnSpPr>
          <p:nvPr/>
        </p:nvCxnSpPr>
        <p:spPr>
          <a:xfrm rot="16200000">
            <a:off x="738450" y="7635250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45ACB132-9CDF-391D-335E-8D927BC99C31}"/>
              </a:ext>
            </a:extLst>
          </p:cNvPr>
          <p:cNvCxnSpPr>
            <a:cxnSpLocks/>
          </p:cNvCxnSpPr>
          <p:nvPr/>
        </p:nvCxnSpPr>
        <p:spPr>
          <a:xfrm rot="16200000">
            <a:off x="738450" y="6571417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74B91E0D-46C8-4416-4450-052F06B51FD8}"/>
              </a:ext>
            </a:extLst>
          </p:cNvPr>
          <p:cNvCxnSpPr>
            <a:cxnSpLocks/>
          </p:cNvCxnSpPr>
          <p:nvPr/>
        </p:nvCxnSpPr>
        <p:spPr>
          <a:xfrm rot="16200000">
            <a:off x="738450" y="5507583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3" name="Textfeld 102">
            <a:extLst>
              <a:ext uri="{FF2B5EF4-FFF2-40B4-BE49-F238E27FC236}">
                <a16:creationId xmlns:a16="http://schemas.microsoft.com/office/drawing/2014/main" id="{83D316BA-5B26-C03E-A78F-ECC19DF9F58F}"/>
              </a:ext>
            </a:extLst>
          </p:cNvPr>
          <p:cNvSpPr txBox="1"/>
          <p:nvPr/>
        </p:nvSpPr>
        <p:spPr>
          <a:xfrm>
            <a:off x="-194400" y="10692496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0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91312BC5-A18D-0806-D9E5-5BC852969B79}"/>
              </a:ext>
            </a:extLst>
          </p:cNvPr>
          <p:cNvSpPr txBox="1"/>
          <p:nvPr/>
        </p:nvSpPr>
        <p:spPr>
          <a:xfrm>
            <a:off x="-193256" y="8532256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1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5249F7FD-72C9-235B-165D-B7949987E4B0}"/>
              </a:ext>
            </a:extLst>
          </p:cNvPr>
          <p:cNvSpPr txBox="1"/>
          <p:nvPr/>
        </p:nvSpPr>
        <p:spPr>
          <a:xfrm>
            <a:off x="-194400" y="6424974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489BE855-DEC4-0BAC-1BC6-6B821FAE559D}"/>
              </a:ext>
            </a:extLst>
          </p:cNvPr>
          <p:cNvSpPr txBox="1"/>
          <p:nvPr/>
        </p:nvSpPr>
        <p:spPr>
          <a:xfrm>
            <a:off x="-194400" y="426915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b="1" dirty="0">
                <a:solidFill>
                  <a:schemeClr val="tx1"/>
                </a:solidFill>
                <a:latin typeface="+mj-lt"/>
              </a:rPr>
              <a:t>3</a:t>
            </a:r>
            <a:endParaRPr kumimoji="0" lang="de-DE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n-ea"/>
              <a:cs typeface="+mn-cs"/>
              <a:sym typeface="Sparkasse Lt"/>
            </a:endParaRPr>
          </a:p>
        </p:txBody>
      </p: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57F4F597-7146-C314-B4E6-6AFEDB50EEFD}"/>
              </a:ext>
            </a:extLst>
          </p:cNvPr>
          <p:cNvCxnSpPr>
            <a:cxnSpLocks/>
          </p:cNvCxnSpPr>
          <p:nvPr/>
        </p:nvCxnSpPr>
        <p:spPr>
          <a:xfrm rot="16200000">
            <a:off x="738000" y="4428000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62978F91-FD47-3772-5680-E4C91672737B}"/>
              </a:ext>
            </a:extLst>
          </p:cNvPr>
          <p:cNvCxnSpPr>
            <a:cxnSpLocks/>
          </p:cNvCxnSpPr>
          <p:nvPr/>
        </p:nvCxnSpPr>
        <p:spPr>
          <a:xfrm rot="16200000">
            <a:off x="738000" y="3348000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0" name="Rechteck: abgerundete Ecken 109">
            <a:extLst>
              <a:ext uri="{FF2B5EF4-FFF2-40B4-BE49-F238E27FC236}">
                <a16:creationId xmlns:a16="http://schemas.microsoft.com/office/drawing/2014/main" id="{530F9BEC-42B0-39CB-AAE1-EC0FEEB1F5F9}"/>
              </a:ext>
            </a:extLst>
          </p:cNvPr>
          <p:cNvSpPr/>
          <p:nvPr/>
        </p:nvSpPr>
        <p:spPr>
          <a:xfrm>
            <a:off x="3096000" y="9272364"/>
            <a:ext cx="288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cxnSp>
        <p:nvCxnSpPr>
          <p:cNvPr id="111" name="Gerade Verbindung mit Pfeil 110">
            <a:extLst>
              <a:ext uri="{FF2B5EF4-FFF2-40B4-BE49-F238E27FC236}">
                <a16:creationId xmlns:a16="http://schemas.microsoft.com/office/drawing/2014/main" id="{DD103FA6-0414-D4C8-76BF-BFE08EB00817}"/>
              </a:ext>
            </a:extLst>
          </p:cNvPr>
          <p:cNvCxnSpPr>
            <a:cxnSpLocks/>
          </p:cNvCxnSpPr>
          <p:nvPr/>
        </p:nvCxnSpPr>
        <p:spPr>
          <a:xfrm flipV="1">
            <a:off x="5400000" y="9360000"/>
            <a:ext cx="1008000" cy="630000"/>
          </a:xfrm>
          <a:prstGeom prst="straightConnector1">
            <a:avLst/>
          </a:prstGeom>
          <a:noFill/>
          <a:ln w="60325" cap="flat">
            <a:solidFill>
              <a:schemeClr val="accent1"/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Rechteck: abgerundete Ecken 111">
            <a:extLst>
              <a:ext uri="{FF2B5EF4-FFF2-40B4-BE49-F238E27FC236}">
                <a16:creationId xmlns:a16="http://schemas.microsoft.com/office/drawing/2014/main" id="{0F6DA744-F53F-0077-E5F0-F1AC266C0F5D}"/>
              </a:ext>
            </a:extLst>
          </p:cNvPr>
          <p:cNvSpPr/>
          <p:nvPr/>
        </p:nvSpPr>
        <p:spPr>
          <a:xfrm>
            <a:off x="4176000" y="8232244"/>
            <a:ext cx="288000" cy="19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113" name="Rechteck: abgerundete Ecken 112">
            <a:extLst>
              <a:ext uri="{FF2B5EF4-FFF2-40B4-BE49-F238E27FC236}">
                <a16:creationId xmlns:a16="http://schemas.microsoft.com/office/drawing/2014/main" id="{7C230815-D194-7781-DC72-F3DF74689397}"/>
              </a:ext>
            </a:extLst>
          </p:cNvPr>
          <p:cNvSpPr/>
          <p:nvPr/>
        </p:nvSpPr>
        <p:spPr>
          <a:xfrm>
            <a:off x="5256000" y="7114922"/>
            <a:ext cx="288000" cy="2736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114" name="Rechteck: abgerundete Ecken 113">
            <a:extLst>
              <a:ext uri="{FF2B5EF4-FFF2-40B4-BE49-F238E27FC236}">
                <a16:creationId xmlns:a16="http://schemas.microsoft.com/office/drawing/2014/main" id="{97F6CBAD-9071-F7A3-2904-B8664AFB7862}"/>
              </a:ext>
            </a:extLst>
          </p:cNvPr>
          <p:cNvSpPr/>
          <p:nvPr/>
        </p:nvSpPr>
        <p:spPr>
          <a:xfrm>
            <a:off x="6336000" y="7509486"/>
            <a:ext cx="288000" cy="1800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cxnSp>
        <p:nvCxnSpPr>
          <p:cNvPr id="115" name="Gerade Verbindung mit Pfeil 114">
            <a:extLst>
              <a:ext uri="{FF2B5EF4-FFF2-40B4-BE49-F238E27FC236}">
                <a16:creationId xmlns:a16="http://schemas.microsoft.com/office/drawing/2014/main" id="{F1DE2B79-FE53-6654-943D-3B688887B9E1}"/>
              </a:ext>
            </a:extLst>
          </p:cNvPr>
          <p:cNvCxnSpPr>
            <a:cxnSpLocks/>
          </p:cNvCxnSpPr>
          <p:nvPr/>
        </p:nvCxnSpPr>
        <p:spPr>
          <a:xfrm flipV="1">
            <a:off x="6480000" y="936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Gerade Verbindung mit Pfeil 115">
            <a:extLst>
              <a:ext uri="{FF2B5EF4-FFF2-40B4-BE49-F238E27FC236}">
                <a16:creationId xmlns:a16="http://schemas.microsoft.com/office/drawing/2014/main" id="{65A5175E-A4D0-3137-8BCE-BBCD7C42CAA3}"/>
              </a:ext>
            </a:extLst>
          </p:cNvPr>
          <p:cNvCxnSpPr>
            <a:cxnSpLocks/>
          </p:cNvCxnSpPr>
          <p:nvPr/>
        </p:nvCxnSpPr>
        <p:spPr>
          <a:xfrm flipV="1">
            <a:off x="7560000" y="8460000"/>
            <a:ext cx="1008000" cy="90000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CB22798D-4FEF-603C-5CC6-AC72D411712A}"/>
              </a:ext>
            </a:extLst>
          </p:cNvPr>
          <p:cNvCxnSpPr>
            <a:cxnSpLocks/>
          </p:cNvCxnSpPr>
          <p:nvPr/>
        </p:nvCxnSpPr>
        <p:spPr>
          <a:xfrm flipV="1">
            <a:off x="8640000" y="8100000"/>
            <a:ext cx="1008000" cy="36000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8" name="Gerade Verbindung mit Pfeil 117">
            <a:extLst>
              <a:ext uri="{FF2B5EF4-FFF2-40B4-BE49-F238E27FC236}">
                <a16:creationId xmlns:a16="http://schemas.microsoft.com/office/drawing/2014/main" id="{6560DC5D-A2CF-B980-A6AE-68975D79A7FB}"/>
              </a:ext>
            </a:extLst>
          </p:cNvPr>
          <p:cNvCxnSpPr>
            <a:cxnSpLocks/>
          </p:cNvCxnSpPr>
          <p:nvPr/>
        </p:nvCxnSpPr>
        <p:spPr>
          <a:xfrm flipV="1">
            <a:off x="9720000" y="810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Gerade Verbindung mit Pfeil 118">
            <a:extLst>
              <a:ext uri="{FF2B5EF4-FFF2-40B4-BE49-F238E27FC236}">
                <a16:creationId xmlns:a16="http://schemas.microsoft.com/office/drawing/2014/main" id="{7161B5C9-2CBE-5F3A-3CA9-DCFD0758142F}"/>
              </a:ext>
            </a:extLst>
          </p:cNvPr>
          <p:cNvCxnSpPr>
            <a:cxnSpLocks/>
          </p:cNvCxnSpPr>
          <p:nvPr/>
        </p:nvCxnSpPr>
        <p:spPr>
          <a:xfrm flipV="1">
            <a:off x="10800000" y="810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0" name="Gerade Verbindung mit Pfeil 119">
            <a:extLst>
              <a:ext uri="{FF2B5EF4-FFF2-40B4-BE49-F238E27FC236}">
                <a16:creationId xmlns:a16="http://schemas.microsoft.com/office/drawing/2014/main" id="{529D2166-DB9F-4DBA-0A7A-AF7EA930932C}"/>
              </a:ext>
            </a:extLst>
          </p:cNvPr>
          <p:cNvCxnSpPr>
            <a:cxnSpLocks/>
          </p:cNvCxnSpPr>
          <p:nvPr/>
        </p:nvCxnSpPr>
        <p:spPr>
          <a:xfrm flipV="1">
            <a:off x="11880000" y="7380000"/>
            <a:ext cx="1008000" cy="72000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Gerade Verbindung mit Pfeil 120">
            <a:extLst>
              <a:ext uri="{FF2B5EF4-FFF2-40B4-BE49-F238E27FC236}">
                <a16:creationId xmlns:a16="http://schemas.microsoft.com/office/drawing/2014/main" id="{799DA892-A420-984C-38F8-9E8D0EA09E89}"/>
              </a:ext>
            </a:extLst>
          </p:cNvPr>
          <p:cNvCxnSpPr>
            <a:cxnSpLocks/>
          </p:cNvCxnSpPr>
          <p:nvPr/>
        </p:nvCxnSpPr>
        <p:spPr>
          <a:xfrm flipV="1">
            <a:off x="12960000" y="7200000"/>
            <a:ext cx="1008000" cy="18000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2" name="Gerade Verbindung mit Pfeil 121">
            <a:extLst>
              <a:ext uri="{FF2B5EF4-FFF2-40B4-BE49-F238E27FC236}">
                <a16:creationId xmlns:a16="http://schemas.microsoft.com/office/drawing/2014/main" id="{D85FC523-7D90-E450-859C-892A023780A5}"/>
              </a:ext>
            </a:extLst>
          </p:cNvPr>
          <p:cNvCxnSpPr>
            <a:cxnSpLocks/>
          </p:cNvCxnSpPr>
          <p:nvPr/>
        </p:nvCxnSpPr>
        <p:spPr>
          <a:xfrm flipV="1">
            <a:off x="14040000" y="6912000"/>
            <a:ext cx="1008000" cy="28800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Gerade Verbindung mit Pfeil 122">
            <a:extLst>
              <a:ext uri="{FF2B5EF4-FFF2-40B4-BE49-F238E27FC236}">
                <a16:creationId xmlns:a16="http://schemas.microsoft.com/office/drawing/2014/main" id="{9C207C04-D7F3-58D4-CB2D-88A14E2E0949}"/>
              </a:ext>
            </a:extLst>
          </p:cNvPr>
          <p:cNvCxnSpPr>
            <a:cxnSpLocks/>
          </p:cNvCxnSpPr>
          <p:nvPr/>
        </p:nvCxnSpPr>
        <p:spPr>
          <a:xfrm flipV="1">
            <a:off x="15120000" y="6840000"/>
            <a:ext cx="1008000" cy="7200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Gerade Verbindung mit Pfeil 123">
            <a:extLst>
              <a:ext uri="{FF2B5EF4-FFF2-40B4-BE49-F238E27FC236}">
                <a16:creationId xmlns:a16="http://schemas.microsoft.com/office/drawing/2014/main" id="{264F5968-3BB9-76DF-E1C1-03D5AF7D21A8}"/>
              </a:ext>
            </a:extLst>
          </p:cNvPr>
          <p:cNvCxnSpPr>
            <a:cxnSpLocks/>
          </p:cNvCxnSpPr>
          <p:nvPr/>
        </p:nvCxnSpPr>
        <p:spPr>
          <a:xfrm flipV="1">
            <a:off x="16200000" y="684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5" name="Gerade Verbindung mit Pfeil 124">
            <a:extLst>
              <a:ext uri="{FF2B5EF4-FFF2-40B4-BE49-F238E27FC236}">
                <a16:creationId xmlns:a16="http://schemas.microsoft.com/office/drawing/2014/main" id="{D788371E-1270-120D-526D-C6144BDE835F}"/>
              </a:ext>
            </a:extLst>
          </p:cNvPr>
          <p:cNvCxnSpPr>
            <a:cxnSpLocks/>
          </p:cNvCxnSpPr>
          <p:nvPr/>
        </p:nvCxnSpPr>
        <p:spPr>
          <a:xfrm flipV="1">
            <a:off x="17280000" y="684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7" name="Rechteck: abgerundete Ecken 126">
            <a:extLst>
              <a:ext uri="{FF2B5EF4-FFF2-40B4-BE49-F238E27FC236}">
                <a16:creationId xmlns:a16="http://schemas.microsoft.com/office/drawing/2014/main" id="{069D81DA-426F-A4F0-FD8A-CE8B76F1CDDF}"/>
              </a:ext>
            </a:extLst>
          </p:cNvPr>
          <p:cNvSpPr/>
          <p:nvPr/>
        </p:nvSpPr>
        <p:spPr>
          <a:xfrm>
            <a:off x="6252174" y="6713984"/>
            <a:ext cx="455652" cy="6572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4</a:t>
            </a:r>
          </a:p>
        </p:txBody>
      </p:sp>
      <p:sp>
        <p:nvSpPr>
          <p:cNvPr id="128" name="Rechteck: abgerundete Ecken 127">
            <a:extLst>
              <a:ext uri="{FF2B5EF4-FFF2-40B4-BE49-F238E27FC236}">
                <a16:creationId xmlns:a16="http://schemas.microsoft.com/office/drawing/2014/main" id="{81BA3F83-D991-908B-664A-2FA1B000B528}"/>
              </a:ext>
            </a:extLst>
          </p:cNvPr>
          <p:cNvSpPr/>
          <p:nvPr/>
        </p:nvSpPr>
        <p:spPr>
          <a:xfrm>
            <a:off x="7336548" y="8522177"/>
            <a:ext cx="455652" cy="6572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4</a:t>
            </a:r>
          </a:p>
        </p:txBody>
      </p:sp>
      <p:sp>
        <p:nvSpPr>
          <p:cNvPr id="129" name="Rechteck: abgerundete Ecken 128">
            <a:extLst>
              <a:ext uri="{FF2B5EF4-FFF2-40B4-BE49-F238E27FC236}">
                <a16:creationId xmlns:a16="http://schemas.microsoft.com/office/drawing/2014/main" id="{BA8407E0-3CEA-38DB-FB14-DBBF1318DA98}"/>
              </a:ext>
            </a:extLst>
          </p:cNvPr>
          <p:cNvSpPr/>
          <p:nvPr/>
        </p:nvSpPr>
        <p:spPr>
          <a:xfrm>
            <a:off x="8412174" y="7784953"/>
            <a:ext cx="455652" cy="6572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3</a:t>
            </a:r>
          </a:p>
        </p:txBody>
      </p:sp>
      <p:sp>
        <p:nvSpPr>
          <p:cNvPr id="130" name="Rechteck: abgerundete Ecken 129">
            <a:extLst>
              <a:ext uri="{FF2B5EF4-FFF2-40B4-BE49-F238E27FC236}">
                <a16:creationId xmlns:a16="http://schemas.microsoft.com/office/drawing/2014/main" id="{C00A9F09-9DB8-F6C9-F71F-C44084C0E345}"/>
              </a:ext>
            </a:extLst>
          </p:cNvPr>
          <p:cNvSpPr/>
          <p:nvPr/>
        </p:nvSpPr>
        <p:spPr>
          <a:xfrm>
            <a:off x="9492174" y="7428312"/>
            <a:ext cx="455652" cy="6572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2</a:t>
            </a:r>
          </a:p>
        </p:txBody>
      </p:sp>
      <p:sp>
        <p:nvSpPr>
          <p:cNvPr id="131" name="Rechteck: abgerundete Ecken 130">
            <a:extLst>
              <a:ext uri="{FF2B5EF4-FFF2-40B4-BE49-F238E27FC236}">
                <a16:creationId xmlns:a16="http://schemas.microsoft.com/office/drawing/2014/main" id="{AA36FD84-6245-329E-86BA-35E41FBFDE05}"/>
              </a:ext>
            </a:extLst>
          </p:cNvPr>
          <p:cNvSpPr/>
          <p:nvPr/>
        </p:nvSpPr>
        <p:spPr>
          <a:xfrm>
            <a:off x="10572174" y="7384914"/>
            <a:ext cx="455652" cy="6572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2</a:t>
            </a:r>
          </a:p>
        </p:txBody>
      </p:sp>
      <p:sp>
        <p:nvSpPr>
          <p:cNvPr id="132" name="Rechteck: abgerundete Ecken 131">
            <a:extLst>
              <a:ext uri="{FF2B5EF4-FFF2-40B4-BE49-F238E27FC236}">
                <a16:creationId xmlns:a16="http://schemas.microsoft.com/office/drawing/2014/main" id="{6DF5633A-8812-226A-4F77-126AFA99A7AE}"/>
              </a:ext>
            </a:extLst>
          </p:cNvPr>
          <p:cNvSpPr/>
          <p:nvPr/>
        </p:nvSpPr>
        <p:spPr>
          <a:xfrm>
            <a:off x="11652174" y="7383677"/>
            <a:ext cx="455652" cy="6572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3</a:t>
            </a:r>
          </a:p>
        </p:txBody>
      </p:sp>
      <p:sp>
        <p:nvSpPr>
          <p:cNvPr id="133" name="Rechteck: abgerundete Ecken 132">
            <a:extLst>
              <a:ext uri="{FF2B5EF4-FFF2-40B4-BE49-F238E27FC236}">
                <a16:creationId xmlns:a16="http://schemas.microsoft.com/office/drawing/2014/main" id="{586E4EC7-1D79-2F1A-003D-2DD935AEE384}"/>
              </a:ext>
            </a:extLst>
          </p:cNvPr>
          <p:cNvSpPr/>
          <p:nvPr/>
        </p:nvSpPr>
        <p:spPr>
          <a:xfrm>
            <a:off x="12660174" y="6704833"/>
            <a:ext cx="455652" cy="6572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>
                <a:solidFill>
                  <a:schemeClr val="bg1"/>
                </a:solidFill>
              </a:rPr>
              <a:t>1</a:t>
            </a:r>
            <a:endParaRPr kumimoji="0" lang="de-DE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134" name="Rechteck: abgerundete Ecken 133">
            <a:extLst>
              <a:ext uri="{FF2B5EF4-FFF2-40B4-BE49-F238E27FC236}">
                <a16:creationId xmlns:a16="http://schemas.microsoft.com/office/drawing/2014/main" id="{B6B20899-651A-F350-A7E0-DDA22076F3BD}"/>
              </a:ext>
            </a:extLst>
          </p:cNvPr>
          <p:cNvSpPr/>
          <p:nvPr/>
        </p:nvSpPr>
        <p:spPr>
          <a:xfrm>
            <a:off x="13740174" y="6488809"/>
            <a:ext cx="455652" cy="6572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>
                <a:solidFill>
                  <a:schemeClr val="bg1"/>
                </a:solidFill>
              </a:rPr>
              <a:t>1</a:t>
            </a:r>
            <a:endParaRPr kumimoji="0" lang="de-DE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135" name="Rechteck: abgerundete Ecken 134">
            <a:extLst>
              <a:ext uri="{FF2B5EF4-FFF2-40B4-BE49-F238E27FC236}">
                <a16:creationId xmlns:a16="http://schemas.microsoft.com/office/drawing/2014/main" id="{7916D9CB-81A9-EE77-8A14-069C5D13F463}"/>
              </a:ext>
            </a:extLst>
          </p:cNvPr>
          <p:cNvSpPr/>
          <p:nvPr/>
        </p:nvSpPr>
        <p:spPr>
          <a:xfrm>
            <a:off x="14820174" y="6200777"/>
            <a:ext cx="455652" cy="6572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>
                <a:solidFill>
                  <a:schemeClr val="bg1"/>
                </a:solidFill>
              </a:rPr>
              <a:t>1</a:t>
            </a:r>
            <a:endParaRPr kumimoji="0" lang="de-DE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136" name="Rechteck: abgerundete Ecken 135">
            <a:extLst>
              <a:ext uri="{FF2B5EF4-FFF2-40B4-BE49-F238E27FC236}">
                <a16:creationId xmlns:a16="http://schemas.microsoft.com/office/drawing/2014/main" id="{942E7730-03F6-B2A7-82DB-384E63F6740F}"/>
              </a:ext>
            </a:extLst>
          </p:cNvPr>
          <p:cNvSpPr/>
          <p:nvPr/>
        </p:nvSpPr>
        <p:spPr>
          <a:xfrm>
            <a:off x="15900174" y="6109719"/>
            <a:ext cx="455652" cy="6572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0</a:t>
            </a:r>
          </a:p>
        </p:txBody>
      </p:sp>
      <p:sp>
        <p:nvSpPr>
          <p:cNvPr id="137" name="Rechteck: abgerundete Ecken 136">
            <a:extLst>
              <a:ext uri="{FF2B5EF4-FFF2-40B4-BE49-F238E27FC236}">
                <a16:creationId xmlns:a16="http://schemas.microsoft.com/office/drawing/2014/main" id="{490595F4-62E8-F83B-0D15-D46AB3B54633}"/>
              </a:ext>
            </a:extLst>
          </p:cNvPr>
          <p:cNvSpPr/>
          <p:nvPr/>
        </p:nvSpPr>
        <p:spPr>
          <a:xfrm>
            <a:off x="16980174" y="6090669"/>
            <a:ext cx="455652" cy="6572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0</a:t>
            </a:r>
          </a:p>
        </p:txBody>
      </p:sp>
      <p:sp>
        <p:nvSpPr>
          <p:cNvPr id="138" name="Rechteck: abgerundete Ecken 137">
            <a:extLst>
              <a:ext uri="{FF2B5EF4-FFF2-40B4-BE49-F238E27FC236}">
                <a16:creationId xmlns:a16="http://schemas.microsoft.com/office/drawing/2014/main" id="{E02EFA69-033F-AC36-5A97-FE7D6E86264D}"/>
              </a:ext>
            </a:extLst>
          </p:cNvPr>
          <p:cNvSpPr/>
          <p:nvPr/>
        </p:nvSpPr>
        <p:spPr>
          <a:xfrm>
            <a:off x="18132174" y="6128769"/>
            <a:ext cx="455652" cy="6572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0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E50477E8-720E-1638-23B6-1E7C96DC1B84}"/>
              </a:ext>
            </a:extLst>
          </p:cNvPr>
          <p:cNvSpPr/>
          <p:nvPr/>
        </p:nvSpPr>
        <p:spPr>
          <a:xfrm>
            <a:off x="15504368" y="3472840"/>
            <a:ext cx="4813393" cy="422403"/>
          </a:xfrm>
          <a:prstGeom prst="roundRect">
            <a:avLst/>
          </a:prstGeom>
          <a:solidFill>
            <a:srgbClr val="FFFF00">
              <a:alpha val="40000"/>
            </a:srgb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B0DB548-65B9-993F-56E9-8651DCD02A8A}"/>
              </a:ext>
            </a:extLst>
          </p:cNvPr>
          <p:cNvSpPr/>
          <p:nvPr/>
        </p:nvSpPr>
        <p:spPr>
          <a:xfrm>
            <a:off x="7792200" y="6713984"/>
            <a:ext cx="1008000" cy="657223"/>
          </a:xfrm>
          <a:prstGeom prst="ellipse">
            <a:avLst/>
          </a:prstGeom>
          <a:noFill/>
          <a:ln w="50800" cap="flat">
            <a:solidFill>
              <a:srgbClr val="FFC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F17E261-292F-DC20-CC26-39AAF76091B2}"/>
              </a:ext>
            </a:extLst>
          </p:cNvPr>
          <p:cNvSpPr txBox="1"/>
          <p:nvPr/>
        </p:nvSpPr>
        <p:spPr>
          <a:xfrm>
            <a:off x="1102768" y="8361619"/>
            <a:ext cx="1769691" cy="53552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GS-Grenze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45DD9864-4FB4-F759-539E-B30BBB97AD56}"/>
              </a:ext>
            </a:extLst>
          </p:cNvPr>
          <p:cNvCxnSpPr>
            <a:cxnSpLocks/>
          </p:cNvCxnSpPr>
          <p:nvPr/>
        </p:nvCxnSpPr>
        <p:spPr>
          <a:xfrm>
            <a:off x="6480000" y="10800000"/>
            <a:ext cx="0" cy="1349400"/>
          </a:xfrm>
          <a:prstGeom prst="line">
            <a:avLst/>
          </a:prstGeom>
          <a:noFill/>
          <a:ln w="50800" cap="flat">
            <a:solidFill>
              <a:srgbClr val="C0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D472913F-CC3A-743C-0C0A-2E01FB28B1B0}"/>
              </a:ext>
            </a:extLst>
          </p:cNvPr>
          <p:cNvSpPr txBox="1"/>
          <p:nvPr/>
        </p:nvSpPr>
        <p:spPr>
          <a:xfrm>
            <a:off x="5940000" y="10314384"/>
            <a:ext cx="1769691" cy="53552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Stichtag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DD8ED4D-6E9D-C98A-9805-C08E5FF3D32E}"/>
              </a:ext>
            </a:extLst>
          </p:cNvPr>
          <p:cNvCxnSpPr>
            <a:cxnSpLocks/>
          </p:cNvCxnSpPr>
          <p:nvPr/>
        </p:nvCxnSpPr>
        <p:spPr>
          <a:xfrm flipV="1">
            <a:off x="19968864" y="6448112"/>
            <a:ext cx="1008000" cy="180000"/>
          </a:xfrm>
          <a:prstGeom prst="straightConnector1">
            <a:avLst/>
          </a:prstGeom>
          <a:noFill/>
          <a:ln w="60325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9F894B32-B9A9-6D67-1173-94EC2195DBA3}"/>
              </a:ext>
            </a:extLst>
          </p:cNvPr>
          <p:cNvSpPr/>
          <p:nvPr/>
        </p:nvSpPr>
        <p:spPr>
          <a:xfrm>
            <a:off x="20760952" y="4464000"/>
            <a:ext cx="288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EA7A29C3-A483-B35C-5247-E6CDB43438F1}"/>
              </a:ext>
            </a:extLst>
          </p:cNvPr>
          <p:cNvSpPr/>
          <p:nvPr/>
        </p:nvSpPr>
        <p:spPr>
          <a:xfrm>
            <a:off x="21193000" y="3041576"/>
            <a:ext cx="288000" cy="2520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FA9F0364-9FC6-6235-9AC3-9D75D98A5FA6}"/>
              </a:ext>
            </a:extLst>
          </p:cNvPr>
          <p:cNvSpPr txBox="1"/>
          <p:nvPr/>
        </p:nvSpPr>
        <p:spPr>
          <a:xfrm>
            <a:off x="22177713" y="4782097"/>
            <a:ext cx="1769691" cy="88639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Basis- </a:t>
            </a: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/</a:t>
            </a: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 Groß-</a:t>
            </a:r>
          </a:p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HGB-Reserve</a:t>
            </a: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E2F7734A-8E80-6CBB-E8D0-F84587C4088A}"/>
              </a:ext>
            </a:extLst>
          </p:cNvPr>
          <p:cNvCxnSpPr>
            <a:cxnSpLocks/>
          </p:cNvCxnSpPr>
          <p:nvPr/>
        </p:nvCxnSpPr>
        <p:spPr>
          <a:xfrm flipV="1">
            <a:off x="20832960" y="6113760"/>
            <a:ext cx="1008000" cy="630000"/>
          </a:xfrm>
          <a:prstGeom prst="straightConnector1">
            <a:avLst/>
          </a:prstGeom>
          <a:noFill/>
          <a:ln w="60325" cap="flat">
            <a:solidFill>
              <a:schemeClr val="accent1"/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E928B935-01A8-C5A5-7480-B5617952A0B4}"/>
              </a:ext>
            </a:extLst>
          </p:cNvPr>
          <p:cNvSpPr txBox="1"/>
          <p:nvPr/>
        </p:nvSpPr>
        <p:spPr>
          <a:xfrm>
            <a:off x="22159613" y="6115622"/>
            <a:ext cx="1769691" cy="88639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Basis-</a:t>
            </a: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 </a:t>
            </a: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/</a:t>
            </a: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 Groß-</a:t>
            </a:r>
          </a:p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Zahlung im GJ</a:t>
            </a:r>
          </a:p>
        </p:txBody>
      </p:sp>
      <p:sp>
        <p:nvSpPr>
          <p:cNvPr id="55" name="Rechteck: abgerundete Ecken 54">
            <a:extLst>
              <a:ext uri="{FF2B5EF4-FFF2-40B4-BE49-F238E27FC236}">
                <a16:creationId xmlns:a16="http://schemas.microsoft.com/office/drawing/2014/main" id="{90C3EF75-2EF1-D716-3BBB-251E389623FF}"/>
              </a:ext>
            </a:extLst>
          </p:cNvPr>
          <p:cNvSpPr/>
          <p:nvPr/>
        </p:nvSpPr>
        <p:spPr>
          <a:xfrm>
            <a:off x="20976976" y="7623158"/>
            <a:ext cx="455652" cy="6572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4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DF75A0DF-DEFB-A30E-85D1-CAC84D3EA130}"/>
              </a:ext>
            </a:extLst>
          </p:cNvPr>
          <p:cNvSpPr txBox="1"/>
          <p:nvPr/>
        </p:nvSpPr>
        <p:spPr>
          <a:xfrm>
            <a:off x="22164707" y="7761006"/>
            <a:ext cx="1769691" cy="53552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Reserveklasse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CE26AE6B-5206-ADE7-136D-D658A91595B0}"/>
              </a:ext>
            </a:extLst>
          </p:cNvPr>
          <p:cNvSpPr/>
          <p:nvPr/>
        </p:nvSpPr>
        <p:spPr>
          <a:xfrm>
            <a:off x="331920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1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0574854E-558C-4B4B-28C2-CD966F46880A}"/>
              </a:ext>
            </a:extLst>
          </p:cNvPr>
          <p:cNvSpPr/>
          <p:nvPr/>
        </p:nvSpPr>
        <p:spPr>
          <a:xfrm>
            <a:off x="439920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2</a:t>
            </a: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BA9EBE86-91C4-106A-50DE-91FE819526C6}"/>
              </a:ext>
            </a:extLst>
          </p:cNvPr>
          <p:cNvSpPr/>
          <p:nvPr/>
        </p:nvSpPr>
        <p:spPr>
          <a:xfrm>
            <a:off x="5490491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3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D7F928F6-8840-3BAB-9916-86EEEE6C10C0}"/>
              </a:ext>
            </a:extLst>
          </p:cNvPr>
          <p:cNvSpPr/>
          <p:nvPr/>
        </p:nvSpPr>
        <p:spPr>
          <a:xfrm>
            <a:off x="657015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4</a:t>
            </a: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61DDBAA6-1ECB-50EA-5DD3-9589FD855415}"/>
              </a:ext>
            </a:extLst>
          </p:cNvPr>
          <p:cNvSpPr/>
          <p:nvPr/>
        </p:nvSpPr>
        <p:spPr>
          <a:xfrm>
            <a:off x="765015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5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A61EA117-E29A-D533-D601-3B3D695899B7}"/>
              </a:ext>
            </a:extLst>
          </p:cNvPr>
          <p:cNvSpPr/>
          <p:nvPr/>
        </p:nvSpPr>
        <p:spPr>
          <a:xfrm>
            <a:off x="8744571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6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D91534F4-71E1-86F1-4D13-4D3610FB399E}"/>
              </a:ext>
            </a:extLst>
          </p:cNvPr>
          <p:cNvSpPr/>
          <p:nvPr/>
        </p:nvSpPr>
        <p:spPr>
          <a:xfrm>
            <a:off x="982423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7</a:t>
            </a: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639F61C2-9BBA-54A7-FEB9-1D01923CB5CF}"/>
              </a:ext>
            </a:extLst>
          </p:cNvPr>
          <p:cNvSpPr/>
          <p:nvPr/>
        </p:nvSpPr>
        <p:spPr>
          <a:xfrm>
            <a:off x="1090423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8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26C02ED4-D687-C2F8-9BBC-6C631414E5C9}"/>
              </a:ext>
            </a:extLst>
          </p:cNvPr>
          <p:cNvSpPr/>
          <p:nvPr/>
        </p:nvSpPr>
        <p:spPr>
          <a:xfrm>
            <a:off x="11995521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9</a:t>
            </a: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50C0F52-5F41-AE44-899C-33A9732CD79D}"/>
              </a:ext>
            </a:extLst>
          </p:cNvPr>
          <p:cNvSpPr/>
          <p:nvPr/>
        </p:nvSpPr>
        <p:spPr>
          <a:xfrm>
            <a:off x="1307518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>
                <a:solidFill>
                  <a:schemeClr val="bg1"/>
                </a:solidFill>
              </a:rPr>
              <a:t>10</a:t>
            </a:r>
            <a:endParaRPr kumimoji="0" lang="de-DE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4E625571-95D4-3509-3C2E-4A4F74687E38}"/>
              </a:ext>
            </a:extLst>
          </p:cNvPr>
          <p:cNvSpPr/>
          <p:nvPr/>
        </p:nvSpPr>
        <p:spPr>
          <a:xfrm>
            <a:off x="1415518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>
                <a:solidFill>
                  <a:schemeClr val="bg1"/>
                </a:solidFill>
              </a:rPr>
              <a:t>11</a:t>
            </a:r>
            <a:endParaRPr kumimoji="0" lang="de-DE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917564B5-1BA2-8E01-E630-6409F6CFADC9}"/>
              </a:ext>
            </a:extLst>
          </p:cNvPr>
          <p:cNvSpPr/>
          <p:nvPr/>
        </p:nvSpPr>
        <p:spPr>
          <a:xfrm>
            <a:off x="15235521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12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E59A6B82-F837-1E66-99E3-0E742EFC3AFA}"/>
              </a:ext>
            </a:extLst>
          </p:cNvPr>
          <p:cNvSpPr/>
          <p:nvPr/>
        </p:nvSpPr>
        <p:spPr>
          <a:xfrm>
            <a:off x="1631518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>
                <a:solidFill>
                  <a:schemeClr val="bg1"/>
                </a:solidFill>
              </a:rPr>
              <a:t>13</a:t>
            </a:r>
            <a:endParaRPr kumimoji="0" lang="de-DE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3324BE62-EF95-6F0D-9CCD-970B8656177E}"/>
              </a:ext>
            </a:extLst>
          </p:cNvPr>
          <p:cNvSpPr/>
          <p:nvPr/>
        </p:nvSpPr>
        <p:spPr>
          <a:xfrm>
            <a:off x="1739518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>
                <a:solidFill>
                  <a:schemeClr val="bg1"/>
                </a:solidFill>
              </a:rPr>
              <a:t>14</a:t>
            </a:r>
            <a:endParaRPr kumimoji="0" lang="de-DE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cxnSp>
        <p:nvCxnSpPr>
          <p:cNvPr id="102" name="Gerade Verbindung mit Pfeil 101">
            <a:extLst>
              <a:ext uri="{FF2B5EF4-FFF2-40B4-BE49-F238E27FC236}">
                <a16:creationId xmlns:a16="http://schemas.microsoft.com/office/drawing/2014/main" id="{2E1C9E23-CE8B-6C57-DB51-D94B66468B42}"/>
              </a:ext>
            </a:extLst>
          </p:cNvPr>
          <p:cNvCxnSpPr>
            <a:cxnSpLocks/>
          </p:cNvCxnSpPr>
          <p:nvPr/>
        </p:nvCxnSpPr>
        <p:spPr>
          <a:xfrm flipV="1">
            <a:off x="3240000" y="10170000"/>
            <a:ext cx="1008000" cy="270000"/>
          </a:xfrm>
          <a:prstGeom prst="straightConnector1">
            <a:avLst/>
          </a:prstGeom>
          <a:noFill/>
          <a:ln w="60325" cap="flat">
            <a:gradFill>
              <a:gsLst>
                <a:gs pos="19000">
                  <a:schemeClr val="accent1">
                    <a:lumMod val="20000"/>
                    <a:lumOff val="80000"/>
                  </a:schemeClr>
                </a:gs>
                <a:gs pos="31000">
                  <a:schemeClr val="accent1"/>
                </a:gs>
              </a:gsLst>
              <a:lin ang="5400000" scaled="1"/>
            </a:gra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Ellipse 106">
            <a:extLst>
              <a:ext uri="{FF2B5EF4-FFF2-40B4-BE49-F238E27FC236}">
                <a16:creationId xmlns:a16="http://schemas.microsoft.com/office/drawing/2014/main" id="{8EEA0A59-829A-F58B-5560-57BC32CAB09F}"/>
              </a:ext>
            </a:extLst>
          </p:cNvPr>
          <p:cNvSpPr/>
          <p:nvPr/>
        </p:nvSpPr>
        <p:spPr>
          <a:xfrm>
            <a:off x="18984000" y="10827147"/>
            <a:ext cx="2857067" cy="768751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Abwicklungsjahr als Großschaden</a:t>
            </a:r>
          </a:p>
        </p:txBody>
      </p:sp>
      <p:cxnSp>
        <p:nvCxnSpPr>
          <p:cNvPr id="140" name="Gerader Verbinder 139">
            <a:extLst>
              <a:ext uri="{FF2B5EF4-FFF2-40B4-BE49-F238E27FC236}">
                <a16:creationId xmlns:a16="http://schemas.microsoft.com/office/drawing/2014/main" id="{F8AD4512-E0BB-434F-4D5E-52CF7AE67B6C}"/>
              </a:ext>
            </a:extLst>
          </p:cNvPr>
          <p:cNvCxnSpPr>
            <a:cxnSpLocks/>
          </p:cNvCxnSpPr>
          <p:nvPr/>
        </p:nvCxnSpPr>
        <p:spPr>
          <a:xfrm>
            <a:off x="6336000" y="7509486"/>
            <a:ext cx="2543632" cy="0"/>
          </a:xfrm>
          <a:prstGeom prst="line">
            <a:avLst/>
          </a:prstGeom>
          <a:noFill/>
          <a:ln w="50800" cap="flat">
            <a:solidFill>
              <a:srgbClr val="FFC000"/>
            </a:solidFill>
            <a:prstDash val="sysDot"/>
            <a:round/>
            <a:tailEnd type="non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Textfeld 144">
            <a:extLst>
              <a:ext uri="{FF2B5EF4-FFF2-40B4-BE49-F238E27FC236}">
                <a16:creationId xmlns:a16="http://schemas.microsoft.com/office/drawing/2014/main" id="{AC418241-25BB-48B1-6B70-DF20EC027B1F}"/>
              </a:ext>
            </a:extLst>
          </p:cNvPr>
          <p:cNvSpPr txBox="1"/>
          <p:nvPr/>
        </p:nvSpPr>
        <p:spPr>
          <a:xfrm>
            <a:off x="-49360" y="2839565"/>
            <a:ext cx="1079989" cy="53552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Mio. €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F097062E-17CE-F880-7726-AFF231BE8CAC}"/>
              </a:ext>
            </a:extLst>
          </p:cNvPr>
          <p:cNvSpPr/>
          <p:nvPr/>
        </p:nvSpPr>
        <p:spPr>
          <a:xfrm>
            <a:off x="9619131" y="3141655"/>
            <a:ext cx="4805118" cy="388786"/>
          </a:xfrm>
          <a:prstGeom prst="roundRect">
            <a:avLst/>
          </a:prstGeom>
          <a:solidFill>
            <a:srgbClr val="FFFF00">
              <a:alpha val="40000"/>
            </a:srgb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</p:spTree>
    <p:extLst>
      <p:ext uri="{BB962C8B-B14F-4D97-AF65-F5344CB8AC3E}">
        <p14:creationId xmlns:p14="http://schemas.microsoft.com/office/powerpoint/2010/main" val="593219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10" grpId="0" animBg="1"/>
      <p:bldP spid="112" grpId="0" animBg="1"/>
      <p:bldP spid="113" grpId="0" animBg="1"/>
      <p:bldP spid="11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" grpId="0" animBg="1"/>
      <p:bldP spid="17" grpId="0" animBg="1"/>
      <p:bldP spid="17" grpId="1" animBg="1"/>
      <p:bldP spid="55" grpId="0" animBg="1"/>
      <p:bldP spid="73" grpId="0"/>
      <p:bldP spid="82" grpId="0" animBg="1"/>
      <p:bldP spid="84" grpId="0" animBg="1"/>
      <p:bldP spid="86" grpId="0" animBg="1"/>
      <p:bldP spid="88" grpId="0" animBg="1"/>
      <p:bldP spid="89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6BC14-9FB3-1CAD-4264-1EEF7789D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7A03082-CD3C-72A9-33ED-38BF343C5428}"/>
              </a:ext>
            </a:extLst>
          </p:cNvPr>
          <p:cNvCxnSpPr/>
          <p:nvPr/>
        </p:nvCxnSpPr>
        <p:spPr>
          <a:xfrm>
            <a:off x="738449" y="8843085"/>
            <a:ext cx="17621551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dashDot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23E7FC-4BDD-E694-DEEE-5C19D7D397D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>
                <a:solidFill>
                  <a:srgbClr val="083FC1"/>
                </a:solidFill>
              </a:rPr>
              <a:t>Stochastische Einzelschadenreservierung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3F1E86E-E915-7B36-2157-0B800485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00" y="1674000"/>
            <a:ext cx="21902204" cy="1245600"/>
          </a:xfrm>
        </p:spPr>
        <p:txBody>
          <a:bodyPr/>
          <a:lstStyle/>
          <a:p>
            <a:r>
              <a:rPr lang="de-DE" altLang="de-DE" dirty="0"/>
              <a:t>Beispiel</a:t>
            </a:r>
            <a:br>
              <a:rPr lang="de-DE" altLang="de-DE" dirty="0"/>
            </a:b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7DA1CA9-4041-B19A-0148-B651E34B6A2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786B8A6-34C8-779A-BB23-41CC928ED5A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5388C9-68BA-3BF1-55A8-AEE333D24B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4</a:t>
            </a:fld>
            <a:endParaRPr lang="de-DE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D4CDF6BD-CFF3-064F-2F6F-7E59A68053CB}"/>
              </a:ext>
            </a:extLst>
          </p:cNvPr>
          <p:cNvCxnSpPr>
            <a:cxnSpLocks/>
          </p:cNvCxnSpPr>
          <p:nvPr/>
        </p:nvCxnSpPr>
        <p:spPr>
          <a:xfrm flipV="1">
            <a:off x="1080000" y="10800000"/>
            <a:ext cx="1008000" cy="180000"/>
          </a:xfrm>
          <a:prstGeom prst="straightConnector1">
            <a:avLst/>
          </a:prstGeom>
          <a:noFill/>
          <a:ln w="60325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C5DFDC8-FB7D-36F3-C182-4E53FFD13C36}"/>
              </a:ext>
            </a:extLst>
          </p:cNvPr>
          <p:cNvCxnSpPr>
            <a:cxnSpLocks/>
          </p:cNvCxnSpPr>
          <p:nvPr/>
        </p:nvCxnSpPr>
        <p:spPr>
          <a:xfrm flipV="1">
            <a:off x="2160000" y="10440000"/>
            <a:ext cx="1008000" cy="360000"/>
          </a:xfrm>
          <a:prstGeom prst="straightConnector1">
            <a:avLst/>
          </a:prstGeom>
          <a:noFill/>
          <a:ln w="60325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C74A4342-39FF-704D-87D5-8A67AA2818C2}"/>
              </a:ext>
            </a:extLst>
          </p:cNvPr>
          <p:cNvCxnSpPr/>
          <p:nvPr/>
        </p:nvCxnSpPr>
        <p:spPr>
          <a:xfrm>
            <a:off x="1080000" y="11520000"/>
            <a:ext cx="18000000" cy="0"/>
          </a:xfrm>
          <a:prstGeom prst="straightConnector1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37DA414-DFA4-301A-A8FA-1D4941C341E4}"/>
              </a:ext>
            </a:extLst>
          </p:cNvPr>
          <p:cNvCxnSpPr>
            <a:cxnSpLocks/>
          </p:cNvCxnSpPr>
          <p:nvPr/>
        </p:nvCxnSpPr>
        <p:spPr>
          <a:xfrm>
            <a:off x="108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3B653A44-C27A-6170-EAA7-3725D3B1E54A}"/>
              </a:ext>
            </a:extLst>
          </p:cNvPr>
          <p:cNvCxnSpPr>
            <a:cxnSpLocks/>
          </p:cNvCxnSpPr>
          <p:nvPr/>
        </p:nvCxnSpPr>
        <p:spPr>
          <a:xfrm>
            <a:off x="216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75DC6AAA-9E53-40EA-8365-AAF9BECAAC03}"/>
              </a:ext>
            </a:extLst>
          </p:cNvPr>
          <p:cNvCxnSpPr>
            <a:cxnSpLocks/>
          </p:cNvCxnSpPr>
          <p:nvPr/>
        </p:nvCxnSpPr>
        <p:spPr>
          <a:xfrm>
            <a:off x="324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7ADA82D8-8DDE-2906-3A4A-A2F5E4AA2BA0}"/>
              </a:ext>
            </a:extLst>
          </p:cNvPr>
          <p:cNvCxnSpPr>
            <a:cxnSpLocks/>
          </p:cNvCxnSpPr>
          <p:nvPr/>
        </p:nvCxnSpPr>
        <p:spPr>
          <a:xfrm>
            <a:off x="432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35B7F15A-D137-9D48-250A-C15D7CA79B31}"/>
              </a:ext>
            </a:extLst>
          </p:cNvPr>
          <p:cNvCxnSpPr>
            <a:cxnSpLocks/>
          </p:cNvCxnSpPr>
          <p:nvPr/>
        </p:nvCxnSpPr>
        <p:spPr>
          <a:xfrm>
            <a:off x="540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26C08923-000B-BC7E-7215-D0B7B4C3407A}"/>
              </a:ext>
            </a:extLst>
          </p:cNvPr>
          <p:cNvCxnSpPr>
            <a:cxnSpLocks/>
          </p:cNvCxnSpPr>
          <p:nvPr/>
        </p:nvCxnSpPr>
        <p:spPr>
          <a:xfrm>
            <a:off x="648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B84EF90E-C045-A180-E6BD-8A5228430750}"/>
              </a:ext>
            </a:extLst>
          </p:cNvPr>
          <p:cNvCxnSpPr>
            <a:cxnSpLocks/>
          </p:cNvCxnSpPr>
          <p:nvPr/>
        </p:nvCxnSpPr>
        <p:spPr>
          <a:xfrm>
            <a:off x="756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5F7AA66-0168-A9C9-3E25-666990EB4358}"/>
              </a:ext>
            </a:extLst>
          </p:cNvPr>
          <p:cNvCxnSpPr>
            <a:cxnSpLocks/>
          </p:cNvCxnSpPr>
          <p:nvPr/>
        </p:nvCxnSpPr>
        <p:spPr>
          <a:xfrm>
            <a:off x="864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C7336065-806D-0E00-C0AC-61DA6EEBF190}"/>
              </a:ext>
            </a:extLst>
          </p:cNvPr>
          <p:cNvCxnSpPr>
            <a:cxnSpLocks/>
          </p:cNvCxnSpPr>
          <p:nvPr/>
        </p:nvCxnSpPr>
        <p:spPr>
          <a:xfrm>
            <a:off x="972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3DE0727F-2859-E5DA-7E79-6E53FDA2EC7D}"/>
              </a:ext>
            </a:extLst>
          </p:cNvPr>
          <p:cNvCxnSpPr>
            <a:cxnSpLocks/>
          </p:cNvCxnSpPr>
          <p:nvPr/>
        </p:nvCxnSpPr>
        <p:spPr>
          <a:xfrm>
            <a:off x="1080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A31986D9-7239-4A65-376C-C189990CD1C9}"/>
              </a:ext>
            </a:extLst>
          </p:cNvPr>
          <p:cNvCxnSpPr>
            <a:cxnSpLocks/>
          </p:cNvCxnSpPr>
          <p:nvPr/>
        </p:nvCxnSpPr>
        <p:spPr>
          <a:xfrm>
            <a:off x="1188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0E0D9846-461D-C73F-6ED8-2B7CC1037B37}"/>
              </a:ext>
            </a:extLst>
          </p:cNvPr>
          <p:cNvCxnSpPr>
            <a:cxnSpLocks/>
          </p:cNvCxnSpPr>
          <p:nvPr/>
        </p:nvCxnSpPr>
        <p:spPr>
          <a:xfrm>
            <a:off x="1296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5D6C1223-0333-1991-3124-EB351D1DA06F}"/>
              </a:ext>
            </a:extLst>
          </p:cNvPr>
          <p:cNvCxnSpPr>
            <a:cxnSpLocks/>
          </p:cNvCxnSpPr>
          <p:nvPr/>
        </p:nvCxnSpPr>
        <p:spPr>
          <a:xfrm>
            <a:off x="1404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304A044C-3E72-6F90-198C-316DFA4CBF2D}"/>
              </a:ext>
            </a:extLst>
          </p:cNvPr>
          <p:cNvCxnSpPr>
            <a:cxnSpLocks/>
          </p:cNvCxnSpPr>
          <p:nvPr/>
        </p:nvCxnSpPr>
        <p:spPr>
          <a:xfrm>
            <a:off x="1512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FDE29755-BA8F-DAF1-A005-04495B9D3508}"/>
              </a:ext>
            </a:extLst>
          </p:cNvPr>
          <p:cNvCxnSpPr>
            <a:cxnSpLocks/>
          </p:cNvCxnSpPr>
          <p:nvPr/>
        </p:nvCxnSpPr>
        <p:spPr>
          <a:xfrm>
            <a:off x="1620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7757E41-3079-E70B-1629-22DEF3947DA0}"/>
              </a:ext>
            </a:extLst>
          </p:cNvPr>
          <p:cNvCxnSpPr>
            <a:cxnSpLocks/>
          </p:cNvCxnSpPr>
          <p:nvPr/>
        </p:nvCxnSpPr>
        <p:spPr>
          <a:xfrm>
            <a:off x="1728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11DB367C-26F0-4D0A-91AB-BA8486733496}"/>
              </a:ext>
            </a:extLst>
          </p:cNvPr>
          <p:cNvCxnSpPr>
            <a:cxnSpLocks/>
          </p:cNvCxnSpPr>
          <p:nvPr/>
        </p:nvCxnSpPr>
        <p:spPr>
          <a:xfrm>
            <a:off x="18360000" y="11250000"/>
            <a:ext cx="0" cy="540000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FE3A0CE2-6E6B-6CB8-2DF2-39851C313CE8}"/>
              </a:ext>
            </a:extLst>
          </p:cNvPr>
          <p:cNvSpPr txBox="1"/>
          <p:nvPr/>
        </p:nvSpPr>
        <p:spPr>
          <a:xfrm>
            <a:off x="216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2021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9E9D77A5-4BC4-659E-6313-94581D986073}"/>
              </a:ext>
            </a:extLst>
          </p:cNvPr>
          <p:cNvSpPr txBox="1"/>
          <p:nvPr/>
        </p:nvSpPr>
        <p:spPr>
          <a:xfrm>
            <a:off x="108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2020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E6C71DC-E430-8798-7726-5302D5CFC28A}"/>
              </a:ext>
            </a:extLst>
          </p:cNvPr>
          <p:cNvSpPr txBox="1"/>
          <p:nvPr/>
        </p:nvSpPr>
        <p:spPr>
          <a:xfrm>
            <a:off x="4320000" y="115194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2023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5E811BA6-887D-4137-9AD6-4A455864C5C9}"/>
              </a:ext>
            </a:extLst>
          </p:cNvPr>
          <p:cNvSpPr txBox="1"/>
          <p:nvPr/>
        </p:nvSpPr>
        <p:spPr>
          <a:xfrm>
            <a:off x="3240000" y="115194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2022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29B040E9-8E7C-1CBC-FD1F-98F228B2460E}"/>
              </a:ext>
            </a:extLst>
          </p:cNvPr>
          <p:cNvSpPr txBox="1"/>
          <p:nvPr/>
        </p:nvSpPr>
        <p:spPr>
          <a:xfrm>
            <a:off x="648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2025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AAD4291F-5245-9751-2B70-83F12DEA49C4}"/>
              </a:ext>
            </a:extLst>
          </p:cNvPr>
          <p:cNvSpPr txBox="1"/>
          <p:nvPr/>
        </p:nvSpPr>
        <p:spPr>
          <a:xfrm>
            <a:off x="540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2024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955A3E1B-5972-4E35-23F8-F38864FBD165}"/>
              </a:ext>
            </a:extLst>
          </p:cNvPr>
          <p:cNvSpPr txBox="1"/>
          <p:nvPr/>
        </p:nvSpPr>
        <p:spPr>
          <a:xfrm>
            <a:off x="8640000" y="115194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2027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835650A1-632F-F012-5679-C8886AC6D4E4}"/>
              </a:ext>
            </a:extLst>
          </p:cNvPr>
          <p:cNvSpPr txBox="1"/>
          <p:nvPr/>
        </p:nvSpPr>
        <p:spPr>
          <a:xfrm>
            <a:off x="7560000" y="115194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2026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0E4F3EB1-29DB-6A41-1214-AB007686CC61}"/>
              </a:ext>
            </a:extLst>
          </p:cNvPr>
          <p:cNvSpPr txBox="1"/>
          <p:nvPr/>
        </p:nvSpPr>
        <p:spPr>
          <a:xfrm>
            <a:off x="1080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2029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834F2019-DB93-77AF-41C4-2C07FA797FFD}"/>
              </a:ext>
            </a:extLst>
          </p:cNvPr>
          <p:cNvSpPr txBox="1"/>
          <p:nvPr/>
        </p:nvSpPr>
        <p:spPr>
          <a:xfrm>
            <a:off x="9720000" y="1150095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2028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7AF7CE76-CDA5-84D4-7517-592825D02B12}"/>
              </a:ext>
            </a:extLst>
          </p:cNvPr>
          <p:cNvSpPr txBox="1"/>
          <p:nvPr/>
        </p:nvSpPr>
        <p:spPr>
          <a:xfrm>
            <a:off x="1296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2031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834A8F16-58EA-112A-4C11-C47663D563BB}"/>
              </a:ext>
            </a:extLst>
          </p:cNvPr>
          <p:cNvSpPr txBox="1"/>
          <p:nvPr/>
        </p:nvSpPr>
        <p:spPr>
          <a:xfrm>
            <a:off x="1188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2030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5F77F4E7-E301-D645-B4C2-75AF297A835D}"/>
              </a:ext>
            </a:extLst>
          </p:cNvPr>
          <p:cNvSpPr txBox="1"/>
          <p:nvPr/>
        </p:nvSpPr>
        <p:spPr>
          <a:xfrm>
            <a:off x="1512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2033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38D9BA0F-F071-A1B0-8588-2DAB1882906D}"/>
              </a:ext>
            </a:extLst>
          </p:cNvPr>
          <p:cNvSpPr txBox="1"/>
          <p:nvPr/>
        </p:nvSpPr>
        <p:spPr>
          <a:xfrm>
            <a:off x="1404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2032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D4CEF31C-06F4-29CB-71EF-775271C4D77E}"/>
              </a:ext>
            </a:extLst>
          </p:cNvPr>
          <p:cNvSpPr txBox="1"/>
          <p:nvPr/>
        </p:nvSpPr>
        <p:spPr>
          <a:xfrm>
            <a:off x="1728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2035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F16974F5-3739-4A2B-2C0A-97D7619835D0}"/>
              </a:ext>
            </a:extLst>
          </p:cNvPr>
          <p:cNvSpPr txBox="1"/>
          <p:nvPr/>
        </p:nvSpPr>
        <p:spPr>
          <a:xfrm>
            <a:off x="16200000" y="1152000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2034</a:t>
            </a:r>
          </a:p>
        </p:txBody>
      </p: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3AC97594-D62F-6440-7CDB-91FE24BD85E3}"/>
              </a:ext>
            </a:extLst>
          </p:cNvPr>
          <p:cNvCxnSpPr>
            <a:cxnSpLocks/>
          </p:cNvCxnSpPr>
          <p:nvPr/>
        </p:nvCxnSpPr>
        <p:spPr>
          <a:xfrm flipV="1">
            <a:off x="4320000" y="9990000"/>
            <a:ext cx="1008000" cy="180000"/>
          </a:xfrm>
          <a:prstGeom prst="straightConnector1">
            <a:avLst/>
          </a:prstGeom>
          <a:noFill/>
          <a:ln w="60325" cap="flat">
            <a:solidFill>
              <a:schemeClr val="accent1"/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CF384B21-7213-373E-6B61-16786853809B}"/>
              </a:ext>
            </a:extLst>
          </p:cNvPr>
          <p:cNvSpPr/>
          <p:nvPr/>
        </p:nvSpPr>
        <p:spPr>
          <a:xfrm>
            <a:off x="2016000" y="9608400"/>
            <a:ext cx="288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58C70594-1DD4-D8A2-681A-0FB5EC82BA9F}"/>
              </a:ext>
            </a:extLst>
          </p:cNvPr>
          <p:cNvCxnSpPr>
            <a:cxnSpLocks/>
          </p:cNvCxnSpPr>
          <p:nvPr/>
        </p:nvCxnSpPr>
        <p:spPr>
          <a:xfrm rot="16200000">
            <a:off x="-3694190" y="6538112"/>
            <a:ext cx="8865280" cy="0"/>
          </a:xfrm>
          <a:prstGeom prst="straightConnector1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E4F88B2C-8474-29D2-EB62-A5DECADF48E0}"/>
              </a:ext>
            </a:extLst>
          </p:cNvPr>
          <p:cNvCxnSpPr>
            <a:cxnSpLocks/>
          </p:cNvCxnSpPr>
          <p:nvPr/>
        </p:nvCxnSpPr>
        <p:spPr>
          <a:xfrm rot="16200000">
            <a:off x="738450" y="10826751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8790B9E4-33C6-F15F-0235-83C0F6E6E199}"/>
              </a:ext>
            </a:extLst>
          </p:cNvPr>
          <p:cNvCxnSpPr>
            <a:cxnSpLocks/>
          </p:cNvCxnSpPr>
          <p:nvPr/>
        </p:nvCxnSpPr>
        <p:spPr>
          <a:xfrm rot="16200000">
            <a:off x="738450" y="9762917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249DE737-BDEA-DCD9-9DA2-FFCD20A7D6B3}"/>
              </a:ext>
            </a:extLst>
          </p:cNvPr>
          <p:cNvCxnSpPr>
            <a:cxnSpLocks/>
          </p:cNvCxnSpPr>
          <p:nvPr/>
        </p:nvCxnSpPr>
        <p:spPr>
          <a:xfrm rot="16200000">
            <a:off x="738450" y="8699084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9D2867E0-DF56-12EA-E2EB-4B0683E51596}"/>
              </a:ext>
            </a:extLst>
          </p:cNvPr>
          <p:cNvCxnSpPr>
            <a:cxnSpLocks/>
          </p:cNvCxnSpPr>
          <p:nvPr/>
        </p:nvCxnSpPr>
        <p:spPr>
          <a:xfrm rot="16200000">
            <a:off x="738450" y="7635250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ABDBAAF1-C33C-7665-B4EB-1AEC409A8FA8}"/>
              </a:ext>
            </a:extLst>
          </p:cNvPr>
          <p:cNvCxnSpPr>
            <a:cxnSpLocks/>
          </p:cNvCxnSpPr>
          <p:nvPr/>
        </p:nvCxnSpPr>
        <p:spPr>
          <a:xfrm rot="16200000">
            <a:off x="738450" y="6571417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7EBC0EE6-4078-CF9E-07A1-DA7C7AE4C759}"/>
              </a:ext>
            </a:extLst>
          </p:cNvPr>
          <p:cNvCxnSpPr>
            <a:cxnSpLocks/>
          </p:cNvCxnSpPr>
          <p:nvPr/>
        </p:nvCxnSpPr>
        <p:spPr>
          <a:xfrm rot="16200000">
            <a:off x="738450" y="5507583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3" name="Textfeld 102">
            <a:extLst>
              <a:ext uri="{FF2B5EF4-FFF2-40B4-BE49-F238E27FC236}">
                <a16:creationId xmlns:a16="http://schemas.microsoft.com/office/drawing/2014/main" id="{43211128-2379-6D0A-E4D5-E0120AD25B53}"/>
              </a:ext>
            </a:extLst>
          </p:cNvPr>
          <p:cNvSpPr txBox="1"/>
          <p:nvPr/>
        </p:nvSpPr>
        <p:spPr>
          <a:xfrm>
            <a:off x="-194400" y="10692496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0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6B2B92B6-70BC-2E52-5C0E-CD1BE77ACEED}"/>
              </a:ext>
            </a:extLst>
          </p:cNvPr>
          <p:cNvSpPr txBox="1"/>
          <p:nvPr/>
        </p:nvSpPr>
        <p:spPr>
          <a:xfrm>
            <a:off x="-193256" y="8532256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1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60F04076-7897-852D-AA69-4B9810E431C0}"/>
              </a:ext>
            </a:extLst>
          </p:cNvPr>
          <p:cNvSpPr txBox="1"/>
          <p:nvPr/>
        </p:nvSpPr>
        <p:spPr>
          <a:xfrm>
            <a:off x="-194400" y="6424974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Sparkasse Lt"/>
              </a:rPr>
              <a:t>2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ECFF81D7-FDCE-CCCA-1501-88CB62431F5B}"/>
              </a:ext>
            </a:extLst>
          </p:cNvPr>
          <p:cNvSpPr txBox="1"/>
          <p:nvPr/>
        </p:nvSpPr>
        <p:spPr>
          <a:xfrm>
            <a:off x="-194400" y="4269150"/>
            <a:ext cx="1080000" cy="6300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b="1" dirty="0">
                <a:solidFill>
                  <a:schemeClr val="tx1"/>
                </a:solidFill>
                <a:latin typeface="+mj-lt"/>
              </a:rPr>
              <a:t>3</a:t>
            </a:r>
            <a:endParaRPr kumimoji="0" lang="de-DE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n-ea"/>
              <a:cs typeface="+mn-cs"/>
              <a:sym typeface="Sparkasse Lt"/>
            </a:endParaRPr>
          </a:p>
        </p:txBody>
      </p: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CDA3B8EC-5AE2-E9A8-E969-5D95492E09A3}"/>
              </a:ext>
            </a:extLst>
          </p:cNvPr>
          <p:cNvCxnSpPr>
            <a:cxnSpLocks/>
          </p:cNvCxnSpPr>
          <p:nvPr/>
        </p:nvCxnSpPr>
        <p:spPr>
          <a:xfrm rot="16200000">
            <a:off x="738000" y="4428000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7A1FD3AB-BFE1-FB06-74DB-F7DB0E22DB63}"/>
              </a:ext>
            </a:extLst>
          </p:cNvPr>
          <p:cNvCxnSpPr>
            <a:cxnSpLocks/>
          </p:cNvCxnSpPr>
          <p:nvPr/>
        </p:nvCxnSpPr>
        <p:spPr>
          <a:xfrm rot="16200000">
            <a:off x="738000" y="3348000"/>
            <a:ext cx="0" cy="288002"/>
          </a:xfrm>
          <a:prstGeom prst="line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0" name="Rechteck: abgerundete Ecken 109">
            <a:extLst>
              <a:ext uri="{FF2B5EF4-FFF2-40B4-BE49-F238E27FC236}">
                <a16:creationId xmlns:a16="http://schemas.microsoft.com/office/drawing/2014/main" id="{FC5173DB-337D-D777-37BF-549784A9EDCC}"/>
              </a:ext>
            </a:extLst>
          </p:cNvPr>
          <p:cNvSpPr/>
          <p:nvPr/>
        </p:nvSpPr>
        <p:spPr>
          <a:xfrm>
            <a:off x="3096000" y="9272364"/>
            <a:ext cx="288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cxnSp>
        <p:nvCxnSpPr>
          <p:cNvPr id="111" name="Gerade Verbindung mit Pfeil 110">
            <a:extLst>
              <a:ext uri="{FF2B5EF4-FFF2-40B4-BE49-F238E27FC236}">
                <a16:creationId xmlns:a16="http://schemas.microsoft.com/office/drawing/2014/main" id="{F8995F5A-6A8D-E4CA-DD36-E05EB463CB12}"/>
              </a:ext>
            </a:extLst>
          </p:cNvPr>
          <p:cNvCxnSpPr>
            <a:cxnSpLocks/>
          </p:cNvCxnSpPr>
          <p:nvPr/>
        </p:nvCxnSpPr>
        <p:spPr>
          <a:xfrm flipV="1">
            <a:off x="5400000" y="9360000"/>
            <a:ext cx="1008000" cy="630000"/>
          </a:xfrm>
          <a:prstGeom prst="straightConnector1">
            <a:avLst/>
          </a:prstGeom>
          <a:noFill/>
          <a:ln w="60325" cap="flat">
            <a:solidFill>
              <a:schemeClr val="accent1"/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Rechteck: abgerundete Ecken 111">
            <a:extLst>
              <a:ext uri="{FF2B5EF4-FFF2-40B4-BE49-F238E27FC236}">
                <a16:creationId xmlns:a16="http://schemas.microsoft.com/office/drawing/2014/main" id="{CF17075E-E57F-D105-FE8C-C2F83AAF2BA0}"/>
              </a:ext>
            </a:extLst>
          </p:cNvPr>
          <p:cNvSpPr/>
          <p:nvPr/>
        </p:nvSpPr>
        <p:spPr>
          <a:xfrm>
            <a:off x="4176000" y="8232244"/>
            <a:ext cx="288000" cy="19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113" name="Rechteck: abgerundete Ecken 112">
            <a:extLst>
              <a:ext uri="{FF2B5EF4-FFF2-40B4-BE49-F238E27FC236}">
                <a16:creationId xmlns:a16="http://schemas.microsoft.com/office/drawing/2014/main" id="{0941D514-F891-5E2C-67C9-B1BA47F0BB00}"/>
              </a:ext>
            </a:extLst>
          </p:cNvPr>
          <p:cNvSpPr/>
          <p:nvPr/>
        </p:nvSpPr>
        <p:spPr>
          <a:xfrm>
            <a:off x="5256000" y="7114922"/>
            <a:ext cx="288000" cy="2736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114" name="Rechteck: abgerundete Ecken 113">
            <a:extLst>
              <a:ext uri="{FF2B5EF4-FFF2-40B4-BE49-F238E27FC236}">
                <a16:creationId xmlns:a16="http://schemas.microsoft.com/office/drawing/2014/main" id="{11E7CF9C-6B08-019A-67EA-B58445F5D151}"/>
              </a:ext>
            </a:extLst>
          </p:cNvPr>
          <p:cNvSpPr/>
          <p:nvPr/>
        </p:nvSpPr>
        <p:spPr>
          <a:xfrm>
            <a:off x="6336000" y="7509486"/>
            <a:ext cx="288000" cy="1800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cxnSp>
        <p:nvCxnSpPr>
          <p:cNvPr id="115" name="Gerade Verbindung mit Pfeil 114">
            <a:extLst>
              <a:ext uri="{FF2B5EF4-FFF2-40B4-BE49-F238E27FC236}">
                <a16:creationId xmlns:a16="http://schemas.microsoft.com/office/drawing/2014/main" id="{0E4B9614-4427-2642-5E17-DCBF6E8CBB21}"/>
              </a:ext>
            </a:extLst>
          </p:cNvPr>
          <p:cNvCxnSpPr>
            <a:cxnSpLocks/>
          </p:cNvCxnSpPr>
          <p:nvPr/>
        </p:nvCxnSpPr>
        <p:spPr>
          <a:xfrm flipV="1">
            <a:off x="6480000" y="936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Gerade Verbindung mit Pfeil 115">
            <a:extLst>
              <a:ext uri="{FF2B5EF4-FFF2-40B4-BE49-F238E27FC236}">
                <a16:creationId xmlns:a16="http://schemas.microsoft.com/office/drawing/2014/main" id="{5D6FC2FE-313F-C8CF-E236-97D41282DDF3}"/>
              </a:ext>
            </a:extLst>
          </p:cNvPr>
          <p:cNvCxnSpPr>
            <a:cxnSpLocks/>
          </p:cNvCxnSpPr>
          <p:nvPr/>
        </p:nvCxnSpPr>
        <p:spPr>
          <a:xfrm flipV="1">
            <a:off x="7560000" y="8460000"/>
            <a:ext cx="1008000" cy="90000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821BCBFA-F654-CD63-68BE-7BD248D1161C}"/>
              </a:ext>
            </a:extLst>
          </p:cNvPr>
          <p:cNvCxnSpPr>
            <a:cxnSpLocks/>
          </p:cNvCxnSpPr>
          <p:nvPr/>
        </p:nvCxnSpPr>
        <p:spPr>
          <a:xfrm flipV="1">
            <a:off x="8640000" y="8100000"/>
            <a:ext cx="1008000" cy="36000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8" name="Gerade Verbindung mit Pfeil 117">
            <a:extLst>
              <a:ext uri="{FF2B5EF4-FFF2-40B4-BE49-F238E27FC236}">
                <a16:creationId xmlns:a16="http://schemas.microsoft.com/office/drawing/2014/main" id="{4C701E97-4764-E41E-D071-B03254781455}"/>
              </a:ext>
            </a:extLst>
          </p:cNvPr>
          <p:cNvCxnSpPr>
            <a:cxnSpLocks/>
          </p:cNvCxnSpPr>
          <p:nvPr/>
        </p:nvCxnSpPr>
        <p:spPr>
          <a:xfrm flipV="1">
            <a:off x="9720000" y="810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Gerade Verbindung mit Pfeil 118">
            <a:extLst>
              <a:ext uri="{FF2B5EF4-FFF2-40B4-BE49-F238E27FC236}">
                <a16:creationId xmlns:a16="http://schemas.microsoft.com/office/drawing/2014/main" id="{88C14A58-AB86-0CDF-4A9A-033958BF39C9}"/>
              </a:ext>
            </a:extLst>
          </p:cNvPr>
          <p:cNvCxnSpPr>
            <a:cxnSpLocks/>
          </p:cNvCxnSpPr>
          <p:nvPr/>
        </p:nvCxnSpPr>
        <p:spPr>
          <a:xfrm flipV="1">
            <a:off x="10800000" y="810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0" name="Gerade Verbindung mit Pfeil 119">
            <a:extLst>
              <a:ext uri="{FF2B5EF4-FFF2-40B4-BE49-F238E27FC236}">
                <a16:creationId xmlns:a16="http://schemas.microsoft.com/office/drawing/2014/main" id="{01B17737-5B67-2269-97AC-C2C3C0A3381D}"/>
              </a:ext>
            </a:extLst>
          </p:cNvPr>
          <p:cNvCxnSpPr>
            <a:cxnSpLocks/>
          </p:cNvCxnSpPr>
          <p:nvPr/>
        </p:nvCxnSpPr>
        <p:spPr>
          <a:xfrm flipV="1">
            <a:off x="11880000" y="7380000"/>
            <a:ext cx="1008000" cy="72000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Gerade Verbindung mit Pfeil 120">
            <a:extLst>
              <a:ext uri="{FF2B5EF4-FFF2-40B4-BE49-F238E27FC236}">
                <a16:creationId xmlns:a16="http://schemas.microsoft.com/office/drawing/2014/main" id="{23275231-B698-CA52-4644-3C6369A917AD}"/>
              </a:ext>
            </a:extLst>
          </p:cNvPr>
          <p:cNvCxnSpPr>
            <a:cxnSpLocks/>
          </p:cNvCxnSpPr>
          <p:nvPr/>
        </p:nvCxnSpPr>
        <p:spPr>
          <a:xfrm flipV="1">
            <a:off x="12960000" y="7200000"/>
            <a:ext cx="1008000" cy="18000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2" name="Gerade Verbindung mit Pfeil 121">
            <a:extLst>
              <a:ext uri="{FF2B5EF4-FFF2-40B4-BE49-F238E27FC236}">
                <a16:creationId xmlns:a16="http://schemas.microsoft.com/office/drawing/2014/main" id="{C90AB634-BE21-3A10-1BDA-79F0CAECB24C}"/>
              </a:ext>
            </a:extLst>
          </p:cNvPr>
          <p:cNvCxnSpPr>
            <a:cxnSpLocks/>
          </p:cNvCxnSpPr>
          <p:nvPr/>
        </p:nvCxnSpPr>
        <p:spPr>
          <a:xfrm flipV="1">
            <a:off x="14040000" y="6912000"/>
            <a:ext cx="1008000" cy="28800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Gerade Verbindung mit Pfeil 122">
            <a:extLst>
              <a:ext uri="{FF2B5EF4-FFF2-40B4-BE49-F238E27FC236}">
                <a16:creationId xmlns:a16="http://schemas.microsoft.com/office/drawing/2014/main" id="{138E6447-467E-3C2E-1557-1A305A82A2A0}"/>
              </a:ext>
            </a:extLst>
          </p:cNvPr>
          <p:cNvCxnSpPr>
            <a:cxnSpLocks/>
          </p:cNvCxnSpPr>
          <p:nvPr/>
        </p:nvCxnSpPr>
        <p:spPr>
          <a:xfrm flipV="1">
            <a:off x="15120000" y="6840000"/>
            <a:ext cx="1008000" cy="7200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Gerade Verbindung mit Pfeil 123">
            <a:extLst>
              <a:ext uri="{FF2B5EF4-FFF2-40B4-BE49-F238E27FC236}">
                <a16:creationId xmlns:a16="http://schemas.microsoft.com/office/drawing/2014/main" id="{29B0D311-B9B8-152D-E516-ADF15DB0C55E}"/>
              </a:ext>
            </a:extLst>
          </p:cNvPr>
          <p:cNvCxnSpPr>
            <a:cxnSpLocks/>
          </p:cNvCxnSpPr>
          <p:nvPr/>
        </p:nvCxnSpPr>
        <p:spPr>
          <a:xfrm flipV="1">
            <a:off x="16200000" y="684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5" name="Gerade Verbindung mit Pfeil 124">
            <a:extLst>
              <a:ext uri="{FF2B5EF4-FFF2-40B4-BE49-F238E27FC236}">
                <a16:creationId xmlns:a16="http://schemas.microsoft.com/office/drawing/2014/main" id="{387A67E0-9738-94F7-0F4C-5AAAD0A89947}"/>
              </a:ext>
            </a:extLst>
          </p:cNvPr>
          <p:cNvCxnSpPr>
            <a:cxnSpLocks/>
          </p:cNvCxnSpPr>
          <p:nvPr/>
        </p:nvCxnSpPr>
        <p:spPr>
          <a:xfrm flipV="1">
            <a:off x="17280000" y="684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20F71817-2A63-BDC3-E3AB-557369521DE9}"/>
              </a:ext>
            </a:extLst>
          </p:cNvPr>
          <p:cNvSpPr txBox="1"/>
          <p:nvPr/>
        </p:nvSpPr>
        <p:spPr>
          <a:xfrm>
            <a:off x="1102768" y="8361619"/>
            <a:ext cx="1769691" cy="53552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GS-Grenze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688D085-08FF-E271-62D9-EBCE7AFB1C70}"/>
              </a:ext>
            </a:extLst>
          </p:cNvPr>
          <p:cNvCxnSpPr>
            <a:cxnSpLocks/>
          </p:cNvCxnSpPr>
          <p:nvPr/>
        </p:nvCxnSpPr>
        <p:spPr>
          <a:xfrm>
            <a:off x="6480000" y="10800000"/>
            <a:ext cx="0" cy="1349400"/>
          </a:xfrm>
          <a:prstGeom prst="line">
            <a:avLst/>
          </a:prstGeom>
          <a:noFill/>
          <a:ln w="50800" cap="flat">
            <a:solidFill>
              <a:srgbClr val="C0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0B99604D-37E2-E97A-AA63-3CDC11E430A8}"/>
              </a:ext>
            </a:extLst>
          </p:cNvPr>
          <p:cNvSpPr txBox="1"/>
          <p:nvPr/>
        </p:nvSpPr>
        <p:spPr>
          <a:xfrm>
            <a:off x="5940000" y="10314384"/>
            <a:ext cx="1769691" cy="53552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Stichtag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9CD939BD-C029-68C9-51AF-F929F893B583}"/>
              </a:ext>
            </a:extLst>
          </p:cNvPr>
          <p:cNvCxnSpPr>
            <a:cxnSpLocks/>
          </p:cNvCxnSpPr>
          <p:nvPr/>
        </p:nvCxnSpPr>
        <p:spPr>
          <a:xfrm flipV="1">
            <a:off x="19968864" y="6448112"/>
            <a:ext cx="1008000" cy="180000"/>
          </a:xfrm>
          <a:prstGeom prst="straightConnector1">
            <a:avLst/>
          </a:prstGeom>
          <a:noFill/>
          <a:ln w="60325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23D143EA-54DA-5F61-C934-969C54D65C8D}"/>
              </a:ext>
            </a:extLst>
          </p:cNvPr>
          <p:cNvSpPr/>
          <p:nvPr/>
        </p:nvSpPr>
        <p:spPr>
          <a:xfrm>
            <a:off x="20760952" y="4464000"/>
            <a:ext cx="288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1057E631-8DEE-FA3A-EB77-933498C75CC5}"/>
              </a:ext>
            </a:extLst>
          </p:cNvPr>
          <p:cNvSpPr/>
          <p:nvPr/>
        </p:nvSpPr>
        <p:spPr>
          <a:xfrm>
            <a:off x="21193000" y="3041576"/>
            <a:ext cx="288000" cy="2520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BD6A5E69-0C11-214B-78E1-7157CB893553}"/>
              </a:ext>
            </a:extLst>
          </p:cNvPr>
          <p:cNvSpPr txBox="1"/>
          <p:nvPr/>
        </p:nvSpPr>
        <p:spPr>
          <a:xfrm>
            <a:off x="22177713" y="4782097"/>
            <a:ext cx="1769691" cy="88639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Basis- </a:t>
            </a: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/</a:t>
            </a: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 Groß-</a:t>
            </a:r>
          </a:p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HGB-Reserve</a:t>
            </a: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693D321B-DAA9-C2CB-20D5-D7B50038BEC3}"/>
              </a:ext>
            </a:extLst>
          </p:cNvPr>
          <p:cNvCxnSpPr>
            <a:cxnSpLocks/>
          </p:cNvCxnSpPr>
          <p:nvPr/>
        </p:nvCxnSpPr>
        <p:spPr>
          <a:xfrm flipV="1">
            <a:off x="20832960" y="6113760"/>
            <a:ext cx="1008000" cy="630000"/>
          </a:xfrm>
          <a:prstGeom prst="straightConnector1">
            <a:avLst/>
          </a:prstGeom>
          <a:noFill/>
          <a:ln w="60325" cap="flat">
            <a:solidFill>
              <a:schemeClr val="accent1"/>
            </a:soli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C8D2E3D2-7EFD-4036-D859-4FE48145F7DE}"/>
              </a:ext>
            </a:extLst>
          </p:cNvPr>
          <p:cNvSpPr txBox="1"/>
          <p:nvPr/>
        </p:nvSpPr>
        <p:spPr>
          <a:xfrm>
            <a:off x="22159613" y="6115622"/>
            <a:ext cx="1769691" cy="88639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Basis-</a:t>
            </a: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 </a:t>
            </a: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/</a:t>
            </a: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 Groß-</a:t>
            </a:r>
          </a:p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Zahlung im GJ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9B74AB91-F4BF-77C3-248D-8224938690BC}"/>
              </a:ext>
            </a:extLst>
          </p:cNvPr>
          <p:cNvSpPr/>
          <p:nvPr/>
        </p:nvSpPr>
        <p:spPr>
          <a:xfrm>
            <a:off x="331920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1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20AED1D3-F48D-2CF1-B121-D93822237F4B}"/>
              </a:ext>
            </a:extLst>
          </p:cNvPr>
          <p:cNvSpPr/>
          <p:nvPr/>
        </p:nvSpPr>
        <p:spPr>
          <a:xfrm>
            <a:off x="439920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2</a:t>
            </a: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0578AA57-ECC3-8398-3AF7-ACB254061DE5}"/>
              </a:ext>
            </a:extLst>
          </p:cNvPr>
          <p:cNvSpPr/>
          <p:nvPr/>
        </p:nvSpPr>
        <p:spPr>
          <a:xfrm>
            <a:off x="5490491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3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64B60733-57A8-D06D-09EF-9078E9C09052}"/>
              </a:ext>
            </a:extLst>
          </p:cNvPr>
          <p:cNvSpPr/>
          <p:nvPr/>
        </p:nvSpPr>
        <p:spPr>
          <a:xfrm>
            <a:off x="657015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4</a:t>
            </a: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AA17FBF5-567D-2A49-AEB8-C07DE69E5641}"/>
              </a:ext>
            </a:extLst>
          </p:cNvPr>
          <p:cNvSpPr/>
          <p:nvPr/>
        </p:nvSpPr>
        <p:spPr>
          <a:xfrm>
            <a:off x="765015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5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32FB33F7-3736-813A-9D27-B9F61A686E11}"/>
              </a:ext>
            </a:extLst>
          </p:cNvPr>
          <p:cNvSpPr/>
          <p:nvPr/>
        </p:nvSpPr>
        <p:spPr>
          <a:xfrm>
            <a:off x="8744571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6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C939E342-BE50-A21D-6436-6AB324DE5125}"/>
              </a:ext>
            </a:extLst>
          </p:cNvPr>
          <p:cNvSpPr/>
          <p:nvPr/>
        </p:nvSpPr>
        <p:spPr>
          <a:xfrm>
            <a:off x="982423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7</a:t>
            </a: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44A7C15E-DE5B-3C5F-BD55-66FF5A83469D}"/>
              </a:ext>
            </a:extLst>
          </p:cNvPr>
          <p:cNvSpPr/>
          <p:nvPr/>
        </p:nvSpPr>
        <p:spPr>
          <a:xfrm>
            <a:off x="1090423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8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B37AC57-E7DA-ADCA-145D-26106CBFD50B}"/>
              </a:ext>
            </a:extLst>
          </p:cNvPr>
          <p:cNvSpPr/>
          <p:nvPr/>
        </p:nvSpPr>
        <p:spPr>
          <a:xfrm>
            <a:off x="11995521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9</a:t>
            </a: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29EE061B-1D72-D230-7466-A1D3B148B2CF}"/>
              </a:ext>
            </a:extLst>
          </p:cNvPr>
          <p:cNvSpPr/>
          <p:nvPr/>
        </p:nvSpPr>
        <p:spPr>
          <a:xfrm>
            <a:off x="1307518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>
                <a:solidFill>
                  <a:schemeClr val="bg1"/>
                </a:solidFill>
              </a:rPr>
              <a:t>10</a:t>
            </a:r>
            <a:endParaRPr kumimoji="0" lang="de-DE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C6D670ED-39DA-D499-971C-5B26C43CD309}"/>
              </a:ext>
            </a:extLst>
          </p:cNvPr>
          <p:cNvSpPr/>
          <p:nvPr/>
        </p:nvSpPr>
        <p:spPr>
          <a:xfrm>
            <a:off x="1415518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>
                <a:solidFill>
                  <a:schemeClr val="bg1"/>
                </a:solidFill>
              </a:rPr>
              <a:t>11</a:t>
            </a:r>
            <a:endParaRPr kumimoji="0" lang="de-DE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C8E2621F-543D-F481-B385-87DDBA88FF8F}"/>
              </a:ext>
            </a:extLst>
          </p:cNvPr>
          <p:cNvSpPr/>
          <p:nvPr/>
        </p:nvSpPr>
        <p:spPr>
          <a:xfrm>
            <a:off x="15235521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12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EA6EFF9E-F561-25C2-318C-D2F21AED7E66}"/>
              </a:ext>
            </a:extLst>
          </p:cNvPr>
          <p:cNvSpPr/>
          <p:nvPr/>
        </p:nvSpPr>
        <p:spPr>
          <a:xfrm>
            <a:off x="1631518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>
                <a:solidFill>
                  <a:schemeClr val="bg1"/>
                </a:solidFill>
              </a:rPr>
              <a:t>13</a:t>
            </a:r>
            <a:endParaRPr kumimoji="0" lang="de-DE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79624F7D-5756-76E3-D0C9-DCF780A1A42D}"/>
              </a:ext>
            </a:extLst>
          </p:cNvPr>
          <p:cNvSpPr/>
          <p:nvPr/>
        </p:nvSpPr>
        <p:spPr>
          <a:xfrm>
            <a:off x="17395180" y="10980000"/>
            <a:ext cx="892820" cy="512527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>
                <a:solidFill>
                  <a:schemeClr val="bg1"/>
                </a:solidFill>
              </a:rPr>
              <a:t>14</a:t>
            </a:r>
            <a:endParaRPr kumimoji="0" lang="de-DE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Sparkasse Lt"/>
            </a:endParaRPr>
          </a:p>
        </p:txBody>
      </p:sp>
      <p:cxnSp>
        <p:nvCxnSpPr>
          <p:cNvPr id="102" name="Gerade Verbindung mit Pfeil 101">
            <a:extLst>
              <a:ext uri="{FF2B5EF4-FFF2-40B4-BE49-F238E27FC236}">
                <a16:creationId xmlns:a16="http://schemas.microsoft.com/office/drawing/2014/main" id="{2BCA5C51-70D4-F387-1C8C-60A5BBEC8C92}"/>
              </a:ext>
            </a:extLst>
          </p:cNvPr>
          <p:cNvCxnSpPr>
            <a:cxnSpLocks/>
          </p:cNvCxnSpPr>
          <p:nvPr/>
        </p:nvCxnSpPr>
        <p:spPr>
          <a:xfrm flipV="1">
            <a:off x="3240000" y="10170000"/>
            <a:ext cx="1008000" cy="270000"/>
          </a:xfrm>
          <a:prstGeom prst="straightConnector1">
            <a:avLst/>
          </a:prstGeom>
          <a:noFill/>
          <a:ln w="60325" cap="flat">
            <a:gradFill>
              <a:gsLst>
                <a:gs pos="19000">
                  <a:schemeClr val="accent1">
                    <a:lumMod val="20000"/>
                    <a:lumOff val="80000"/>
                  </a:schemeClr>
                </a:gs>
                <a:gs pos="31000">
                  <a:schemeClr val="accent1"/>
                </a:gs>
              </a:gsLst>
              <a:lin ang="5400000" scaled="1"/>
            </a:gradFill>
            <a:prstDash val="solid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Ellipse 106">
            <a:extLst>
              <a:ext uri="{FF2B5EF4-FFF2-40B4-BE49-F238E27FC236}">
                <a16:creationId xmlns:a16="http://schemas.microsoft.com/office/drawing/2014/main" id="{73EC48FD-3DB4-18F2-0C39-12E42486A632}"/>
              </a:ext>
            </a:extLst>
          </p:cNvPr>
          <p:cNvSpPr/>
          <p:nvPr/>
        </p:nvSpPr>
        <p:spPr>
          <a:xfrm>
            <a:off x="18984000" y="10827147"/>
            <a:ext cx="2857067" cy="768751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Abwicklungsjahr als Großschaden</a:t>
            </a: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E60638B5-8BD3-37E1-E2CF-DE92919BA121}"/>
              </a:ext>
            </a:extLst>
          </p:cNvPr>
          <p:cNvSpPr txBox="1"/>
          <p:nvPr/>
        </p:nvSpPr>
        <p:spPr>
          <a:xfrm>
            <a:off x="-49360" y="2839565"/>
            <a:ext cx="1079989" cy="53552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Mio. €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F84FDDEC-2C6F-B526-38E8-96D593394A94}"/>
              </a:ext>
            </a:extLst>
          </p:cNvPr>
          <p:cNvCxnSpPr>
            <a:cxnSpLocks/>
          </p:cNvCxnSpPr>
          <p:nvPr/>
        </p:nvCxnSpPr>
        <p:spPr>
          <a:xfrm flipV="1">
            <a:off x="6480000" y="8990063"/>
            <a:ext cx="1008000" cy="369937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D10E24C-8B88-2266-D2FD-D9F62429B2F4}"/>
              </a:ext>
            </a:extLst>
          </p:cNvPr>
          <p:cNvCxnSpPr>
            <a:cxnSpLocks/>
          </p:cNvCxnSpPr>
          <p:nvPr/>
        </p:nvCxnSpPr>
        <p:spPr>
          <a:xfrm flipV="1">
            <a:off x="7560135" y="8735530"/>
            <a:ext cx="1008000" cy="254532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C94460C-2CB5-DD89-FCEB-049059FA66EA}"/>
              </a:ext>
            </a:extLst>
          </p:cNvPr>
          <p:cNvCxnSpPr>
            <a:cxnSpLocks/>
          </p:cNvCxnSpPr>
          <p:nvPr/>
        </p:nvCxnSpPr>
        <p:spPr>
          <a:xfrm flipV="1">
            <a:off x="8640270" y="8541300"/>
            <a:ext cx="1008000" cy="194231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AB31AAC-FBF0-29D0-B103-BEDB313922E9}"/>
              </a:ext>
            </a:extLst>
          </p:cNvPr>
          <p:cNvCxnSpPr>
            <a:cxnSpLocks/>
          </p:cNvCxnSpPr>
          <p:nvPr/>
        </p:nvCxnSpPr>
        <p:spPr>
          <a:xfrm flipV="1">
            <a:off x="9720405" y="85413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8CB5D78-0082-B37C-90DA-752FD6023DFC}"/>
              </a:ext>
            </a:extLst>
          </p:cNvPr>
          <p:cNvCxnSpPr>
            <a:cxnSpLocks/>
          </p:cNvCxnSpPr>
          <p:nvPr/>
        </p:nvCxnSpPr>
        <p:spPr>
          <a:xfrm flipV="1">
            <a:off x="10800540" y="85413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C8F1661-F5F5-F1D9-F69C-1847DA64DA40}"/>
              </a:ext>
            </a:extLst>
          </p:cNvPr>
          <p:cNvCxnSpPr>
            <a:cxnSpLocks/>
          </p:cNvCxnSpPr>
          <p:nvPr/>
        </p:nvCxnSpPr>
        <p:spPr>
          <a:xfrm flipV="1">
            <a:off x="11880675" y="8497435"/>
            <a:ext cx="1008000" cy="43865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CCA7E9A-822A-CF0C-4F6E-0D56F22B36A9}"/>
              </a:ext>
            </a:extLst>
          </p:cNvPr>
          <p:cNvCxnSpPr>
            <a:cxnSpLocks/>
          </p:cNvCxnSpPr>
          <p:nvPr/>
        </p:nvCxnSpPr>
        <p:spPr>
          <a:xfrm flipV="1">
            <a:off x="12960810" y="8497435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3FEADE53-B414-B315-2107-6D257E59D5A4}"/>
              </a:ext>
            </a:extLst>
          </p:cNvPr>
          <p:cNvCxnSpPr>
            <a:cxnSpLocks/>
          </p:cNvCxnSpPr>
          <p:nvPr/>
        </p:nvCxnSpPr>
        <p:spPr>
          <a:xfrm flipV="1">
            <a:off x="14040945" y="8497435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04BB50B-E82C-2516-1681-C91A937E1687}"/>
              </a:ext>
            </a:extLst>
          </p:cNvPr>
          <p:cNvCxnSpPr>
            <a:cxnSpLocks/>
          </p:cNvCxnSpPr>
          <p:nvPr/>
        </p:nvCxnSpPr>
        <p:spPr>
          <a:xfrm flipV="1">
            <a:off x="15121080" y="8385343"/>
            <a:ext cx="1008000" cy="112091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30D0E9F5-71F7-BC5C-F19E-0846279D39AA}"/>
              </a:ext>
            </a:extLst>
          </p:cNvPr>
          <p:cNvCxnSpPr>
            <a:cxnSpLocks/>
          </p:cNvCxnSpPr>
          <p:nvPr/>
        </p:nvCxnSpPr>
        <p:spPr>
          <a:xfrm flipV="1">
            <a:off x="16201216" y="8200087"/>
            <a:ext cx="1008000" cy="185256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D7953E5F-206C-3DEA-9D67-8522350E4375}"/>
              </a:ext>
            </a:extLst>
          </p:cNvPr>
          <p:cNvCxnSpPr>
            <a:cxnSpLocks/>
          </p:cNvCxnSpPr>
          <p:nvPr/>
        </p:nvCxnSpPr>
        <p:spPr>
          <a:xfrm flipV="1">
            <a:off x="17281350" y="7809748"/>
            <a:ext cx="1008000" cy="390339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4542228-4E16-CBF0-1182-6137926FB6F8}"/>
              </a:ext>
            </a:extLst>
          </p:cNvPr>
          <p:cNvCxnSpPr>
            <a:cxnSpLocks/>
          </p:cNvCxnSpPr>
          <p:nvPr/>
        </p:nvCxnSpPr>
        <p:spPr>
          <a:xfrm flipV="1">
            <a:off x="6480000" y="936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69D1839-DB1D-754A-F3C4-E81DC5A182C9}"/>
              </a:ext>
            </a:extLst>
          </p:cNvPr>
          <p:cNvCxnSpPr>
            <a:cxnSpLocks/>
          </p:cNvCxnSpPr>
          <p:nvPr/>
        </p:nvCxnSpPr>
        <p:spPr>
          <a:xfrm flipV="1">
            <a:off x="7560135" y="8417403"/>
            <a:ext cx="1008000" cy="942597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2A52D58C-5B7D-2F13-AD68-24C1F104CC2C}"/>
              </a:ext>
            </a:extLst>
          </p:cNvPr>
          <p:cNvCxnSpPr>
            <a:cxnSpLocks/>
          </p:cNvCxnSpPr>
          <p:nvPr/>
        </p:nvCxnSpPr>
        <p:spPr>
          <a:xfrm flipV="1">
            <a:off x="8640270" y="7855054"/>
            <a:ext cx="1008000" cy="562349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880F6A9B-CDBE-DAFC-65E9-749A5D8A0914}"/>
              </a:ext>
            </a:extLst>
          </p:cNvPr>
          <p:cNvCxnSpPr>
            <a:cxnSpLocks/>
          </p:cNvCxnSpPr>
          <p:nvPr/>
        </p:nvCxnSpPr>
        <p:spPr>
          <a:xfrm flipV="1">
            <a:off x="9720405" y="7855054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7577354-4A83-B813-F91F-F5CA727BE9CF}"/>
              </a:ext>
            </a:extLst>
          </p:cNvPr>
          <p:cNvCxnSpPr>
            <a:cxnSpLocks/>
          </p:cNvCxnSpPr>
          <p:nvPr/>
        </p:nvCxnSpPr>
        <p:spPr>
          <a:xfrm flipV="1">
            <a:off x="10800540" y="7193088"/>
            <a:ext cx="1008000" cy="661966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4F06E52B-7BBB-DA70-9267-47431532DA47}"/>
              </a:ext>
            </a:extLst>
          </p:cNvPr>
          <p:cNvCxnSpPr>
            <a:cxnSpLocks/>
          </p:cNvCxnSpPr>
          <p:nvPr/>
        </p:nvCxnSpPr>
        <p:spPr>
          <a:xfrm flipV="1">
            <a:off x="11880675" y="6334605"/>
            <a:ext cx="1008000" cy="858483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8A99A5D9-AEF1-E812-1623-12E66AE67535}"/>
              </a:ext>
            </a:extLst>
          </p:cNvPr>
          <p:cNvCxnSpPr>
            <a:cxnSpLocks/>
          </p:cNvCxnSpPr>
          <p:nvPr/>
        </p:nvCxnSpPr>
        <p:spPr>
          <a:xfrm flipV="1">
            <a:off x="12960810" y="6307589"/>
            <a:ext cx="1008000" cy="27015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A8535037-9F76-897D-C17D-029F58CDA7FC}"/>
              </a:ext>
            </a:extLst>
          </p:cNvPr>
          <p:cNvCxnSpPr>
            <a:cxnSpLocks/>
          </p:cNvCxnSpPr>
          <p:nvPr/>
        </p:nvCxnSpPr>
        <p:spPr>
          <a:xfrm flipV="1">
            <a:off x="14040945" y="6307589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396C7C2F-A748-1830-7E78-4BE2DFF2DD90}"/>
              </a:ext>
            </a:extLst>
          </p:cNvPr>
          <p:cNvCxnSpPr>
            <a:cxnSpLocks/>
          </p:cNvCxnSpPr>
          <p:nvPr/>
        </p:nvCxnSpPr>
        <p:spPr>
          <a:xfrm flipV="1">
            <a:off x="15121080" y="6307589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885811A6-D736-F40E-190B-BCA056391FA4}"/>
              </a:ext>
            </a:extLst>
          </p:cNvPr>
          <p:cNvCxnSpPr>
            <a:cxnSpLocks/>
          </p:cNvCxnSpPr>
          <p:nvPr/>
        </p:nvCxnSpPr>
        <p:spPr>
          <a:xfrm flipV="1">
            <a:off x="16201216" y="6307589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Gerade Verbindung mit Pfeil 77">
            <a:extLst>
              <a:ext uri="{FF2B5EF4-FFF2-40B4-BE49-F238E27FC236}">
                <a16:creationId xmlns:a16="http://schemas.microsoft.com/office/drawing/2014/main" id="{55AF965B-F764-8C5F-E1C3-0CE47CD46457}"/>
              </a:ext>
            </a:extLst>
          </p:cNvPr>
          <p:cNvCxnSpPr>
            <a:cxnSpLocks/>
          </p:cNvCxnSpPr>
          <p:nvPr/>
        </p:nvCxnSpPr>
        <p:spPr>
          <a:xfrm flipV="1">
            <a:off x="17281350" y="6307589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BD00E90E-06A4-5C7F-F35A-0642ABD88F34}"/>
              </a:ext>
            </a:extLst>
          </p:cNvPr>
          <p:cNvCxnSpPr>
            <a:cxnSpLocks/>
          </p:cNvCxnSpPr>
          <p:nvPr/>
        </p:nvCxnSpPr>
        <p:spPr>
          <a:xfrm flipV="1">
            <a:off x="6480000" y="936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D455534C-E80E-07E6-C68B-AC4F92A7103A}"/>
              </a:ext>
            </a:extLst>
          </p:cNvPr>
          <p:cNvCxnSpPr>
            <a:cxnSpLocks/>
          </p:cNvCxnSpPr>
          <p:nvPr/>
        </p:nvCxnSpPr>
        <p:spPr>
          <a:xfrm flipV="1">
            <a:off x="7560135" y="936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Gerade Verbindung mit Pfeil 90">
            <a:extLst>
              <a:ext uri="{FF2B5EF4-FFF2-40B4-BE49-F238E27FC236}">
                <a16:creationId xmlns:a16="http://schemas.microsoft.com/office/drawing/2014/main" id="{A1770AE2-2ADB-0D3F-53B9-6836D2A9DD00}"/>
              </a:ext>
            </a:extLst>
          </p:cNvPr>
          <p:cNvCxnSpPr>
            <a:cxnSpLocks/>
          </p:cNvCxnSpPr>
          <p:nvPr/>
        </p:nvCxnSpPr>
        <p:spPr>
          <a:xfrm flipV="1">
            <a:off x="8640270" y="7940584"/>
            <a:ext cx="1008000" cy="1419416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F32E18A8-6B77-E07A-0615-D18F742AFF08}"/>
              </a:ext>
            </a:extLst>
          </p:cNvPr>
          <p:cNvCxnSpPr>
            <a:cxnSpLocks/>
          </p:cNvCxnSpPr>
          <p:nvPr/>
        </p:nvCxnSpPr>
        <p:spPr>
          <a:xfrm flipV="1">
            <a:off x="9720405" y="6153151"/>
            <a:ext cx="1008000" cy="1787433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6" name="Gerade Verbindung mit Pfeil 125">
            <a:extLst>
              <a:ext uri="{FF2B5EF4-FFF2-40B4-BE49-F238E27FC236}">
                <a16:creationId xmlns:a16="http://schemas.microsoft.com/office/drawing/2014/main" id="{1F69930A-234A-E200-6314-ABEA72950B17}"/>
              </a:ext>
            </a:extLst>
          </p:cNvPr>
          <p:cNvCxnSpPr>
            <a:cxnSpLocks/>
          </p:cNvCxnSpPr>
          <p:nvPr/>
        </p:nvCxnSpPr>
        <p:spPr>
          <a:xfrm flipV="1">
            <a:off x="10800540" y="6153151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Gerade Verbindung mit Pfeil 126">
            <a:extLst>
              <a:ext uri="{FF2B5EF4-FFF2-40B4-BE49-F238E27FC236}">
                <a16:creationId xmlns:a16="http://schemas.microsoft.com/office/drawing/2014/main" id="{A18E7F5C-F376-4BF8-716D-E180FF8C461D}"/>
              </a:ext>
            </a:extLst>
          </p:cNvPr>
          <p:cNvCxnSpPr>
            <a:cxnSpLocks/>
          </p:cNvCxnSpPr>
          <p:nvPr/>
        </p:nvCxnSpPr>
        <p:spPr>
          <a:xfrm flipV="1">
            <a:off x="11880675" y="6153151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Gerade Verbindung mit Pfeil 127">
            <a:extLst>
              <a:ext uri="{FF2B5EF4-FFF2-40B4-BE49-F238E27FC236}">
                <a16:creationId xmlns:a16="http://schemas.microsoft.com/office/drawing/2014/main" id="{39B86E2D-29F7-0A1B-0E54-B5B468F35F7E}"/>
              </a:ext>
            </a:extLst>
          </p:cNvPr>
          <p:cNvCxnSpPr>
            <a:cxnSpLocks/>
          </p:cNvCxnSpPr>
          <p:nvPr/>
        </p:nvCxnSpPr>
        <p:spPr>
          <a:xfrm flipV="1">
            <a:off x="12960810" y="5171939"/>
            <a:ext cx="1008000" cy="981212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Gerade Verbindung mit Pfeil 128">
            <a:extLst>
              <a:ext uri="{FF2B5EF4-FFF2-40B4-BE49-F238E27FC236}">
                <a16:creationId xmlns:a16="http://schemas.microsoft.com/office/drawing/2014/main" id="{D40AE871-BAFD-3AE1-8123-9DB0CDB18C6D}"/>
              </a:ext>
            </a:extLst>
          </p:cNvPr>
          <p:cNvCxnSpPr>
            <a:cxnSpLocks/>
          </p:cNvCxnSpPr>
          <p:nvPr/>
        </p:nvCxnSpPr>
        <p:spPr>
          <a:xfrm flipV="1">
            <a:off x="14040945" y="5171939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0" name="Gerade Verbindung mit Pfeil 129">
            <a:extLst>
              <a:ext uri="{FF2B5EF4-FFF2-40B4-BE49-F238E27FC236}">
                <a16:creationId xmlns:a16="http://schemas.microsoft.com/office/drawing/2014/main" id="{AA72C6C6-742E-FCC8-DB5D-9A7620711E41}"/>
              </a:ext>
            </a:extLst>
          </p:cNvPr>
          <p:cNvCxnSpPr>
            <a:cxnSpLocks/>
          </p:cNvCxnSpPr>
          <p:nvPr/>
        </p:nvCxnSpPr>
        <p:spPr>
          <a:xfrm flipV="1">
            <a:off x="15121080" y="5171939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Gerade Verbindung mit Pfeil 130">
            <a:extLst>
              <a:ext uri="{FF2B5EF4-FFF2-40B4-BE49-F238E27FC236}">
                <a16:creationId xmlns:a16="http://schemas.microsoft.com/office/drawing/2014/main" id="{4F920EDD-FCAA-F530-60C5-D982FDE8FE23}"/>
              </a:ext>
            </a:extLst>
          </p:cNvPr>
          <p:cNvCxnSpPr>
            <a:cxnSpLocks/>
          </p:cNvCxnSpPr>
          <p:nvPr/>
        </p:nvCxnSpPr>
        <p:spPr>
          <a:xfrm flipV="1">
            <a:off x="16201216" y="3165511"/>
            <a:ext cx="1008000" cy="2006428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2" name="Gerade Verbindung mit Pfeil 131">
            <a:extLst>
              <a:ext uri="{FF2B5EF4-FFF2-40B4-BE49-F238E27FC236}">
                <a16:creationId xmlns:a16="http://schemas.microsoft.com/office/drawing/2014/main" id="{65B7DFA0-0134-444C-6353-64DD821AD375}"/>
              </a:ext>
            </a:extLst>
          </p:cNvPr>
          <p:cNvCxnSpPr>
            <a:cxnSpLocks/>
          </p:cNvCxnSpPr>
          <p:nvPr/>
        </p:nvCxnSpPr>
        <p:spPr>
          <a:xfrm flipV="1">
            <a:off x="17281350" y="2971862"/>
            <a:ext cx="1008000" cy="19365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3" name="Gerade Verbindung mit Pfeil 132">
            <a:extLst>
              <a:ext uri="{FF2B5EF4-FFF2-40B4-BE49-F238E27FC236}">
                <a16:creationId xmlns:a16="http://schemas.microsoft.com/office/drawing/2014/main" id="{37066CE5-A51C-90B2-E7A2-E1A90AED483D}"/>
              </a:ext>
            </a:extLst>
          </p:cNvPr>
          <p:cNvCxnSpPr>
            <a:cxnSpLocks/>
          </p:cNvCxnSpPr>
          <p:nvPr/>
        </p:nvCxnSpPr>
        <p:spPr>
          <a:xfrm flipV="1">
            <a:off x="6480000" y="9215319"/>
            <a:ext cx="1008000" cy="144681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Gerade Verbindung mit Pfeil 133">
            <a:extLst>
              <a:ext uri="{FF2B5EF4-FFF2-40B4-BE49-F238E27FC236}">
                <a16:creationId xmlns:a16="http://schemas.microsoft.com/office/drawing/2014/main" id="{73595F3D-FD20-147A-A781-A91E810F266C}"/>
              </a:ext>
            </a:extLst>
          </p:cNvPr>
          <p:cNvCxnSpPr>
            <a:cxnSpLocks/>
          </p:cNvCxnSpPr>
          <p:nvPr/>
        </p:nvCxnSpPr>
        <p:spPr>
          <a:xfrm flipV="1">
            <a:off x="7560135" y="9038117"/>
            <a:ext cx="1008000" cy="177202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Gerade Verbindung mit Pfeil 134">
            <a:extLst>
              <a:ext uri="{FF2B5EF4-FFF2-40B4-BE49-F238E27FC236}">
                <a16:creationId xmlns:a16="http://schemas.microsoft.com/office/drawing/2014/main" id="{27656C74-D942-65C8-BFAF-07BC84B06712}"/>
              </a:ext>
            </a:extLst>
          </p:cNvPr>
          <p:cNvCxnSpPr>
            <a:cxnSpLocks/>
          </p:cNvCxnSpPr>
          <p:nvPr/>
        </p:nvCxnSpPr>
        <p:spPr>
          <a:xfrm flipV="1">
            <a:off x="8640270" y="9038117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6" name="Gerade Verbindung mit Pfeil 135">
            <a:extLst>
              <a:ext uri="{FF2B5EF4-FFF2-40B4-BE49-F238E27FC236}">
                <a16:creationId xmlns:a16="http://schemas.microsoft.com/office/drawing/2014/main" id="{5C8642F5-F258-671A-AF87-2F178FBB05C4}"/>
              </a:ext>
            </a:extLst>
          </p:cNvPr>
          <p:cNvCxnSpPr>
            <a:cxnSpLocks/>
          </p:cNvCxnSpPr>
          <p:nvPr/>
        </p:nvCxnSpPr>
        <p:spPr>
          <a:xfrm flipV="1">
            <a:off x="9720405" y="9038117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7" name="Gerade Verbindung mit Pfeil 136">
            <a:extLst>
              <a:ext uri="{FF2B5EF4-FFF2-40B4-BE49-F238E27FC236}">
                <a16:creationId xmlns:a16="http://schemas.microsoft.com/office/drawing/2014/main" id="{3099C144-E668-7799-0A1C-63154A7DF678}"/>
              </a:ext>
            </a:extLst>
          </p:cNvPr>
          <p:cNvCxnSpPr>
            <a:cxnSpLocks/>
          </p:cNvCxnSpPr>
          <p:nvPr/>
        </p:nvCxnSpPr>
        <p:spPr>
          <a:xfrm flipV="1">
            <a:off x="10800540" y="9038117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8" name="Gerade Verbindung mit Pfeil 137">
            <a:extLst>
              <a:ext uri="{FF2B5EF4-FFF2-40B4-BE49-F238E27FC236}">
                <a16:creationId xmlns:a16="http://schemas.microsoft.com/office/drawing/2014/main" id="{8EE2B366-A442-522C-AE26-09041CBDC515}"/>
              </a:ext>
            </a:extLst>
          </p:cNvPr>
          <p:cNvCxnSpPr>
            <a:cxnSpLocks/>
          </p:cNvCxnSpPr>
          <p:nvPr/>
        </p:nvCxnSpPr>
        <p:spPr>
          <a:xfrm flipV="1">
            <a:off x="11880675" y="8976955"/>
            <a:ext cx="1008000" cy="61162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9" name="Gerade Verbindung mit Pfeil 138">
            <a:extLst>
              <a:ext uri="{FF2B5EF4-FFF2-40B4-BE49-F238E27FC236}">
                <a16:creationId xmlns:a16="http://schemas.microsoft.com/office/drawing/2014/main" id="{C6BDEBD4-0671-F8E2-512F-E61C61EE91DF}"/>
              </a:ext>
            </a:extLst>
          </p:cNvPr>
          <p:cNvCxnSpPr>
            <a:cxnSpLocks/>
          </p:cNvCxnSpPr>
          <p:nvPr/>
        </p:nvCxnSpPr>
        <p:spPr>
          <a:xfrm flipV="1">
            <a:off x="12960810" y="8941696"/>
            <a:ext cx="1008000" cy="35259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0" name="Gerade Verbindung mit Pfeil 139">
            <a:extLst>
              <a:ext uri="{FF2B5EF4-FFF2-40B4-BE49-F238E27FC236}">
                <a16:creationId xmlns:a16="http://schemas.microsoft.com/office/drawing/2014/main" id="{039C6339-D2CD-9BB6-11FD-26ED59C43D97}"/>
              </a:ext>
            </a:extLst>
          </p:cNvPr>
          <p:cNvCxnSpPr>
            <a:cxnSpLocks/>
          </p:cNvCxnSpPr>
          <p:nvPr/>
        </p:nvCxnSpPr>
        <p:spPr>
          <a:xfrm flipV="1">
            <a:off x="14040945" y="8843423"/>
            <a:ext cx="1008000" cy="98273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Gerade Verbindung mit Pfeil 140">
            <a:extLst>
              <a:ext uri="{FF2B5EF4-FFF2-40B4-BE49-F238E27FC236}">
                <a16:creationId xmlns:a16="http://schemas.microsoft.com/office/drawing/2014/main" id="{746F4CE3-8AFD-94E2-CAB3-4ACDA5A0E2C4}"/>
              </a:ext>
            </a:extLst>
          </p:cNvPr>
          <p:cNvCxnSpPr>
            <a:cxnSpLocks/>
          </p:cNvCxnSpPr>
          <p:nvPr/>
        </p:nvCxnSpPr>
        <p:spPr>
          <a:xfrm flipV="1">
            <a:off x="15121080" y="8573141"/>
            <a:ext cx="1008000" cy="270281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Gerade Verbindung mit Pfeil 141">
            <a:extLst>
              <a:ext uri="{FF2B5EF4-FFF2-40B4-BE49-F238E27FC236}">
                <a16:creationId xmlns:a16="http://schemas.microsoft.com/office/drawing/2014/main" id="{8FC6AB50-9C5F-31F8-132D-802E007370FC}"/>
              </a:ext>
            </a:extLst>
          </p:cNvPr>
          <p:cNvCxnSpPr>
            <a:cxnSpLocks/>
          </p:cNvCxnSpPr>
          <p:nvPr/>
        </p:nvCxnSpPr>
        <p:spPr>
          <a:xfrm flipV="1">
            <a:off x="16201216" y="8573141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Gerade Verbindung mit Pfeil 142">
            <a:extLst>
              <a:ext uri="{FF2B5EF4-FFF2-40B4-BE49-F238E27FC236}">
                <a16:creationId xmlns:a16="http://schemas.microsoft.com/office/drawing/2014/main" id="{5BFA5C84-E9BA-C959-E439-0D6F2161F3F0}"/>
              </a:ext>
            </a:extLst>
          </p:cNvPr>
          <p:cNvCxnSpPr>
            <a:cxnSpLocks/>
          </p:cNvCxnSpPr>
          <p:nvPr/>
        </p:nvCxnSpPr>
        <p:spPr>
          <a:xfrm flipV="1">
            <a:off x="17281350" y="8480744"/>
            <a:ext cx="1008000" cy="92398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4" name="Gerade Verbindung mit Pfeil 143">
            <a:extLst>
              <a:ext uri="{FF2B5EF4-FFF2-40B4-BE49-F238E27FC236}">
                <a16:creationId xmlns:a16="http://schemas.microsoft.com/office/drawing/2014/main" id="{34D9192F-83A6-E4CB-151F-50F2A95ED292}"/>
              </a:ext>
            </a:extLst>
          </p:cNvPr>
          <p:cNvCxnSpPr>
            <a:cxnSpLocks/>
          </p:cNvCxnSpPr>
          <p:nvPr/>
        </p:nvCxnSpPr>
        <p:spPr>
          <a:xfrm flipV="1">
            <a:off x="6480000" y="936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6" name="Gerade Verbindung mit Pfeil 145">
            <a:extLst>
              <a:ext uri="{FF2B5EF4-FFF2-40B4-BE49-F238E27FC236}">
                <a16:creationId xmlns:a16="http://schemas.microsoft.com/office/drawing/2014/main" id="{BB1FDEF8-8618-A61C-88F8-60906969EB2C}"/>
              </a:ext>
            </a:extLst>
          </p:cNvPr>
          <p:cNvCxnSpPr>
            <a:cxnSpLocks/>
          </p:cNvCxnSpPr>
          <p:nvPr/>
        </p:nvCxnSpPr>
        <p:spPr>
          <a:xfrm flipV="1">
            <a:off x="7560135" y="936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7" name="Gerade Verbindung mit Pfeil 146">
            <a:extLst>
              <a:ext uri="{FF2B5EF4-FFF2-40B4-BE49-F238E27FC236}">
                <a16:creationId xmlns:a16="http://schemas.microsoft.com/office/drawing/2014/main" id="{77EB2BB0-4568-6E00-79BF-672DEB75C2EB}"/>
              </a:ext>
            </a:extLst>
          </p:cNvPr>
          <p:cNvCxnSpPr>
            <a:cxnSpLocks/>
          </p:cNvCxnSpPr>
          <p:nvPr/>
        </p:nvCxnSpPr>
        <p:spPr>
          <a:xfrm flipV="1">
            <a:off x="8640270" y="936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Gerade Verbindung mit Pfeil 147">
            <a:extLst>
              <a:ext uri="{FF2B5EF4-FFF2-40B4-BE49-F238E27FC236}">
                <a16:creationId xmlns:a16="http://schemas.microsoft.com/office/drawing/2014/main" id="{B2D51B6C-E9FE-842F-A21F-31A9261DCF25}"/>
              </a:ext>
            </a:extLst>
          </p:cNvPr>
          <p:cNvCxnSpPr>
            <a:cxnSpLocks/>
          </p:cNvCxnSpPr>
          <p:nvPr/>
        </p:nvCxnSpPr>
        <p:spPr>
          <a:xfrm flipV="1">
            <a:off x="9720405" y="9145947"/>
            <a:ext cx="1008000" cy="214053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Gerade Verbindung mit Pfeil 148">
            <a:extLst>
              <a:ext uri="{FF2B5EF4-FFF2-40B4-BE49-F238E27FC236}">
                <a16:creationId xmlns:a16="http://schemas.microsoft.com/office/drawing/2014/main" id="{EC928F13-847D-1297-7C03-348634C8C94D}"/>
              </a:ext>
            </a:extLst>
          </p:cNvPr>
          <p:cNvCxnSpPr>
            <a:cxnSpLocks/>
          </p:cNvCxnSpPr>
          <p:nvPr/>
        </p:nvCxnSpPr>
        <p:spPr>
          <a:xfrm flipV="1">
            <a:off x="10800540" y="9145947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Gerade Verbindung mit Pfeil 149">
            <a:extLst>
              <a:ext uri="{FF2B5EF4-FFF2-40B4-BE49-F238E27FC236}">
                <a16:creationId xmlns:a16="http://schemas.microsoft.com/office/drawing/2014/main" id="{86E11CFA-95FB-EE44-9653-88DDB3A1D741}"/>
              </a:ext>
            </a:extLst>
          </p:cNvPr>
          <p:cNvCxnSpPr>
            <a:cxnSpLocks/>
          </p:cNvCxnSpPr>
          <p:nvPr/>
        </p:nvCxnSpPr>
        <p:spPr>
          <a:xfrm flipV="1">
            <a:off x="11880675" y="8962611"/>
            <a:ext cx="1008000" cy="183336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1" name="Gerade Verbindung mit Pfeil 150">
            <a:extLst>
              <a:ext uri="{FF2B5EF4-FFF2-40B4-BE49-F238E27FC236}">
                <a16:creationId xmlns:a16="http://schemas.microsoft.com/office/drawing/2014/main" id="{8AA8DAFC-64D8-07E7-4BA4-D6C32C73E3BD}"/>
              </a:ext>
            </a:extLst>
          </p:cNvPr>
          <p:cNvCxnSpPr>
            <a:cxnSpLocks/>
          </p:cNvCxnSpPr>
          <p:nvPr/>
        </p:nvCxnSpPr>
        <p:spPr>
          <a:xfrm flipV="1">
            <a:off x="12960810" y="8962611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2" name="Gerade Verbindung mit Pfeil 151">
            <a:extLst>
              <a:ext uri="{FF2B5EF4-FFF2-40B4-BE49-F238E27FC236}">
                <a16:creationId xmlns:a16="http://schemas.microsoft.com/office/drawing/2014/main" id="{F200C002-52EE-1BAD-BD21-DF866DE0CF3A}"/>
              </a:ext>
            </a:extLst>
          </p:cNvPr>
          <p:cNvCxnSpPr>
            <a:cxnSpLocks/>
          </p:cNvCxnSpPr>
          <p:nvPr/>
        </p:nvCxnSpPr>
        <p:spPr>
          <a:xfrm flipV="1">
            <a:off x="14040945" y="8962611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Gerade Verbindung mit Pfeil 152">
            <a:extLst>
              <a:ext uri="{FF2B5EF4-FFF2-40B4-BE49-F238E27FC236}">
                <a16:creationId xmlns:a16="http://schemas.microsoft.com/office/drawing/2014/main" id="{790D1EF6-7FD0-9307-C349-B2F5A66D83CF}"/>
              </a:ext>
            </a:extLst>
          </p:cNvPr>
          <p:cNvCxnSpPr>
            <a:cxnSpLocks/>
          </p:cNvCxnSpPr>
          <p:nvPr/>
        </p:nvCxnSpPr>
        <p:spPr>
          <a:xfrm flipV="1">
            <a:off x="15121080" y="8814260"/>
            <a:ext cx="1008000" cy="148351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4" name="Gerade Verbindung mit Pfeil 153">
            <a:extLst>
              <a:ext uri="{FF2B5EF4-FFF2-40B4-BE49-F238E27FC236}">
                <a16:creationId xmlns:a16="http://schemas.microsoft.com/office/drawing/2014/main" id="{FF493860-2EC6-2068-D0F7-1F833C38E193}"/>
              </a:ext>
            </a:extLst>
          </p:cNvPr>
          <p:cNvCxnSpPr>
            <a:cxnSpLocks/>
          </p:cNvCxnSpPr>
          <p:nvPr/>
        </p:nvCxnSpPr>
        <p:spPr>
          <a:xfrm flipV="1">
            <a:off x="16201216" y="8390395"/>
            <a:ext cx="1008000" cy="423866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5" name="Gerade Verbindung mit Pfeil 154">
            <a:extLst>
              <a:ext uri="{FF2B5EF4-FFF2-40B4-BE49-F238E27FC236}">
                <a16:creationId xmlns:a16="http://schemas.microsoft.com/office/drawing/2014/main" id="{D0B680AF-720C-FE36-8798-F572D00763AC}"/>
              </a:ext>
            </a:extLst>
          </p:cNvPr>
          <p:cNvCxnSpPr>
            <a:cxnSpLocks/>
          </p:cNvCxnSpPr>
          <p:nvPr/>
        </p:nvCxnSpPr>
        <p:spPr>
          <a:xfrm flipV="1">
            <a:off x="17281350" y="7722236"/>
            <a:ext cx="1008000" cy="668159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6" name="Gerade Verbindung mit Pfeil 155">
            <a:extLst>
              <a:ext uri="{FF2B5EF4-FFF2-40B4-BE49-F238E27FC236}">
                <a16:creationId xmlns:a16="http://schemas.microsoft.com/office/drawing/2014/main" id="{518B4F76-F068-0EE4-0518-329BCF6E6929}"/>
              </a:ext>
            </a:extLst>
          </p:cNvPr>
          <p:cNvCxnSpPr>
            <a:cxnSpLocks/>
          </p:cNvCxnSpPr>
          <p:nvPr/>
        </p:nvCxnSpPr>
        <p:spPr>
          <a:xfrm flipV="1">
            <a:off x="6480000" y="9360000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Gerade Verbindung mit Pfeil 156">
            <a:extLst>
              <a:ext uri="{FF2B5EF4-FFF2-40B4-BE49-F238E27FC236}">
                <a16:creationId xmlns:a16="http://schemas.microsoft.com/office/drawing/2014/main" id="{578190DA-0FD5-1C55-6C46-D65FEE683DE7}"/>
              </a:ext>
            </a:extLst>
          </p:cNvPr>
          <p:cNvCxnSpPr>
            <a:cxnSpLocks/>
          </p:cNvCxnSpPr>
          <p:nvPr/>
        </p:nvCxnSpPr>
        <p:spPr>
          <a:xfrm flipV="1">
            <a:off x="7560135" y="9301895"/>
            <a:ext cx="1008000" cy="58105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Gerade Verbindung mit Pfeil 157">
            <a:extLst>
              <a:ext uri="{FF2B5EF4-FFF2-40B4-BE49-F238E27FC236}">
                <a16:creationId xmlns:a16="http://schemas.microsoft.com/office/drawing/2014/main" id="{A8A5BFF1-80A5-59DD-624A-78C2B7247181}"/>
              </a:ext>
            </a:extLst>
          </p:cNvPr>
          <p:cNvCxnSpPr>
            <a:cxnSpLocks/>
          </p:cNvCxnSpPr>
          <p:nvPr/>
        </p:nvCxnSpPr>
        <p:spPr>
          <a:xfrm flipV="1">
            <a:off x="8640270" y="9006632"/>
            <a:ext cx="1008000" cy="295263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Gerade Verbindung mit Pfeil 158">
            <a:extLst>
              <a:ext uri="{FF2B5EF4-FFF2-40B4-BE49-F238E27FC236}">
                <a16:creationId xmlns:a16="http://schemas.microsoft.com/office/drawing/2014/main" id="{102891CA-9409-2C16-DF6D-20CD2721419F}"/>
              </a:ext>
            </a:extLst>
          </p:cNvPr>
          <p:cNvCxnSpPr>
            <a:cxnSpLocks/>
          </p:cNvCxnSpPr>
          <p:nvPr/>
        </p:nvCxnSpPr>
        <p:spPr>
          <a:xfrm flipV="1">
            <a:off x="9720405" y="8924092"/>
            <a:ext cx="1008000" cy="82539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0" name="Gerade Verbindung mit Pfeil 159">
            <a:extLst>
              <a:ext uri="{FF2B5EF4-FFF2-40B4-BE49-F238E27FC236}">
                <a16:creationId xmlns:a16="http://schemas.microsoft.com/office/drawing/2014/main" id="{4237CF60-A67D-55F7-A31F-CA8375E4C967}"/>
              </a:ext>
            </a:extLst>
          </p:cNvPr>
          <p:cNvCxnSpPr>
            <a:cxnSpLocks/>
          </p:cNvCxnSpPr>
          <p:nvPr/>
        </p:nvCxnSpPr>
        <p:spPr>
          <a:xfrm flipV="1">
            <a:off x="10800540" y="8477486"/>
            <a:ext cx="1008000" cy="446607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1" name="Gerade Verbindung mit Pfeil 160">
            <a:extLst>
              <a:ext uri="{FF2B5EF4-FFF2-40B4-BE49-F238E27FC236}">
                <a16:creationId xmlns:a16="http://schemas.microsoft.com/office/drawing/2014/main" id="{E35F3C9B-D45B-FB7B-6D0E-5144E24A9FC5}"/>
              </a:ext>
            </a:extLst>
          </p:cNvPr>
          <p:cNvCxnSpPr>
            <a:cxnSpLocks/>
          </p:cNvCxnSpPr>
          <p:nvPr/>
        </p:nvCxnSpPr>
        <p:spPr>
          <a:xfrm flipV="1">
            <a:off x="11880675" y="8477486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2" name="Gerade Verbindung mit Pfeil 161">
            <a:extLst>
              <a:ext uri="{FF2B5EF4-FFF2-40B4-BE49-F238E27FC236}">
                <a16:creationId xmlns:a16="http://schemas.microsoft.com/office/drawing/2014/main" id="{6790A525-D31D-7089-CF46-1BEF906B876D}"/>
              </a:ext>
            </a:extLst>
          </p:cNvPr>
          <p:cNvCxnSpPr>
            <a:cxnSpLocks/>
          </p:cNvCxnSpPr>
          <p:nvPr/>
        </p:nvCxnSpPr>
        <p:spPr>
          <a:xfrm flipV="1">
            <a:off x="12960810" y="8477486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Gerade Verbindung mit Pfeil 162">
            <a:extLst>
              <a:ext uri="{FF2B5EF4-FFF2-40B4-BE49-F238E27FC236}">
                <a16:creationId xmlns:a16="http://schemas.microsoft.com/office/drawing/2014/main" id="{0488E2E6-7F7E-253E-9E92-FBBF6E66B945}"/>
              </a:ext>
            </a:extLst>
          </p:cNvPr>
          <p:cNvCxnSpPr>
            <a:cxnSpLocks/>
          </p:cNvCxnSpPr>
          <p:nvPr/>
        </p:nvCxnSpPr>
        <p:spPr>
          <a:xfrm flipV="1">
            <a:off x="14040945" y="8319491"/>
            <a:ext cx="1008000" cy="157994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Gerade Verbindung mit Pfeil 163">
            <a:extLst>
              <a:ext uri="{FF2B5EF4-FFF2-40B4-BE49-F238E27FC236}">
                <a16:creationId xmlns:a16="http://schemas.microsoft.com/office/drawing/2014/main" id="{C8813CBE-B83E-AC1D-2814-671361ED1ED0}"/>
              </a:ext>
            </a:extLst>
          </p:cNvPr>
          <p:cNvCxnSpPr>
            <a:cxnSpLocks/>
          </p:cNvCxnSpPr>
          <p:nvPr/>
        </p:nvCxnSpPr>
        <p:spPr>
          <a:xfrm flipV="1">
            <a:off x="15121080" y="8225577"/>
            <a:ext cx="1008000" cy="93914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Gerade Verbindung mit Pfeil 164">
            <a:extLst>
              <a:ext uri="{FF2B5EF4-FFF2-40B4-BE49-F238E27FC236}">
                <a16:creationId xmlns:a16="http://schemas.microsoft.com/office/drawing/2014/main" id="{119F60A6-6B96-0816-CEC3-E320BBF06F85}"/>
              </a:ext>
            </a:extLst>
          </p:cNvPr>
          <p:cNvCxnSpPr>
            <a:cxnSpLocks/>
          </p:cNvCxnSpPr>
          <p:nvPr/>
        </p:nvCxnSpPr>
        <p:spPr>
          <a:xfrm flipV="1">
            <a:off x="16201216" y="8225577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Gerade Verbindung mit Pfeil 165">
            <a:extLst>
              <a:ext uri="{FF2B5EF4-FFF2-40B4-BE49-F238E27FC236}">
                <a16:creationId xmlns:a16="http://schemas.microsoft.com/office/drawing/2014/main" id="{DE20A85B-5BDE-4512-A7B3-B8990A8725AF}"/>
              </a:ext>
            </a:extLst>
          </p:cNvPr>
          <p:cNvCxnSpPr>
            <a:cxnSpLocks/>
          </p:cNvCxnSpPr>
          <p:nvPr/>
        </p:nvCxnSpPr>
        <p:spPr>
          <a:xfrm flipV="1">
            <a:off x="17281350" y="8225577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Gerade Verbindung mit Pfeil 166">
            <a:extLst>
              <a:ext uri="{FF2B5EF4-FFF2-40B4-BE49-F238E27FC236}">
                <a16:creationId xmlns:a16="http://schemas.microsoft.com/office/drawing/2014/main" id="{8B179A3B-9B4E-14CA-42F8-A1C18968D544}"/>
              </a:ext>
            </a:extLst>
          </p:cNvPr>
          <p:cNvCxnSpPr>
            <a:cxnSpLocks/>
          </p:cNvCxnSpPr>
          <p:nvPr/>
        </p:nvCxnSpPr>
        <p:spPr>
          <a:xfrm flipV="1">
            <a:off x="6480000" y="8030780"/>
            <a:ext cx="1008000" cy="1329221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8" name="Gerade Verbindung mit Pfeil 167">
            <a:extLst>
              <a:ext uri="{FF2B5EF4-FFF2-40B4-BE49-F238E27FC236}">
                <a16:creationId xmlns:a16="http://schemas.microsoft.com/office/drawing/2014/main" id="{2F0CF1FC-A7F8-09F3-E42B-0075EA6318A1}"/>
              </a:ext>
            </a:extLst>
          </p:cNvPr>
          <p:cNvCxnSpPr>
            <a:cxnSpLocks/>
          </p:cNvCxnSpPr>
          <p:nvPr/>
        </p:nvCxnSpPr>
        <p:spPr>
          <a:xfrm flipV="1">
            <a:off x="7560135" y="7445459"/>
            <a:ext cx="1008000" cy="58532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9" name="Gerade Verbindung mit Pfeil 168">
            <a:extLst>
              <a:ext uri="{FF2B5EF4-FFF2-40B4-BE49-F238E27FC236}">
                <a16:creationId xmlns:a16="http://schemas.microsoft.com/office/drawing/2014/main" id="{3DD40420-E419-1924-4A07-4E8E032C2ACF}"/>
              </a:ext>
            </a:extLst>
          </p:cNvPr>
          <p:cNvCxnSpPr>
            <a:cxnSpLocks/>
          </p:cNvCxnSpPr>
          <p:nvPr/>
        </p:nvCxnSpPr>
        <p:spPr>
          <a:xfrm flipV="1">
            <a:off x="8640270" y="6255546"/>
            <a:ext cx="1008000" cy="1189914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Gerade Verbindung mit Pfeil 169">
            <a:extLst>
              <a:ext uri="{FF2B5EF4-FFF2-40B4-BE49-F238E27FC236}">
                <a16:creationId xmlns:a16="http://schemas.microsoft.com/office/drawing/2014/main" id="{6532B612-049D-BCBD-EF43-78ABD3FB8C13}"/>
              </a:ext>
            </a:extLst>
          </p:cNvPr>
          <p:cNvCxnSpPr>
            <a:cxnSpLocks/>
          </p:cNvCxnSpPr>
          <p:nvPr/>
        </p:nvCxnSpPr>
        <p:spPr>
          <a:xfrm flipV="1">
            <a:off x="9720405" y="5215887"/>
            <a:ext cx="1008000" cy="1039659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Gerade Verbindung mit Pfeil 170">
            <a:extLst>
              <a:ext uri="{FF2B5EF4-FFF2-40B4-BE49-F238E27FC236}">
                <a16:creationId xmlns:a16="http://schemas.microsoft.com/office/drawing/2014/main" id="{E0830FFA-1F7D-4954-E7E6-346EC808C72B}"/>
              </a:ext>
            </a:extLst>
          </p:cNvPr>
          <p:cNvCxnSpPr>
            <a:cxnSpLocks/>
          </p:cNvCxnSpPr>
          <p:nvPr/>
        </p:nvCxnSpPr>
        <p:spPr>
          <a:xfrm flipV="1">
            <a:off x="10800540" y="4726505"/>
            <a:ext cx="1008000" cy="489382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2" name="Gerade Verbindung mit Pfeil 171">
            <a:extLst>
              <a:ext uri="{FF2B5EF4-FFF2-40B4-BE49-F238E27FC236}">
                <a16:creationId xmlns:a16="http://schemas.microsoft.com/office/drawing/2014/main" id="{788BF166-78FD-6263-43CC-5AE922C2E8F8}"/>
              </a:ext>
            </a:extLst>
          </p:cNvPr>
          <p:cNvCxnSpPr>
            <a:cxnSpLocks/>
          </p:cNvCxnSpPr>
          <p:nvPr/>
        </p:nvCxnSpPr>
        <p:spPr>
          <a:xfrm flipV="1">
            <a:off x="11880675" y="4131757"/>
            <a:ext cx="1008000" cy="594748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3" name="Gerade Verbindung mit Pfeil 172">
            <a:extLst>
              <a:ext uri="{FF2B5EF4-FFF2-40B4-BE49-F238E27FC236}">
                <a16:creationId xmlns:a16="http://schemas.microsoft.com/office/drawing/2014/main" id="{A1CC2E61-8B09-ACD5-B921-4E498B5A0B72}"/>
              </a:ext>
            </a:extLst>
          </p:cNvPr>
          <p:cNvCxnSpPr>
            <a:cxnSpLocks/>
          </p:cNvCxnSpPr>
          <p:nvPr/>
        </p:nvCxnSpPr>
        <p:spPr>
          <a:xfrm flipV="1">
            <a:off x="12960810" y="3873837"/>
            <a:ext cx="1008000" cy="257921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Gerade Verbindung mit Pfeil 173">
            <a:extLst>
              <a:ext uri="{FF2B5EF4-FFF2-40B4-BE49-F238E27FC236}">
                <a16:creationId xmlns:a16="http://schemas.microsoft.com/office/drawing/2014/main" id="{E73E94C1-4470-3882-2A8E-88BD384DEAF0}"/>
              </a:ext>
            </a:extLst>
          </p:cNvPr>
          <p:cNvCxnSpPr>
            <a:cxnSpLocks/>
          </p:cNvCxnSpPr>
          <p:nvPr/>
        </p:nvCxnSpPr>
        <p:spPr>
          <a:xfrm flipV="1">
            <a:off x="14040945" y="3091564"/>
            <a:ext cx="1008000" cy="782273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5" name="Gerade Verbindung mit Pfeil 174">
            <a:extLst>
              <a:ext uri="{FF2B5EF4-FFF2-40B4-BE49-F238E27FC236}">
                <a16:creationId xmlns:a16="http://schemas.microsoft.com/office/drawing/2014/main" id="{EB7B70E0-2419-2538-F1DD-CC7CCB64359D}"/>
              </a:ext>
            </a:extLst>
          </p:cNvPr>
          <p:cNvCxnSpPr>
            <a:cxnSpLocks/>
          </p:cNvCxnSpPr>
          <p:nvPr/>
        </p:nvCxnSpPr>
        <p:spPr>
          <a:xfrm flipV="1">
            <a:off x="15121080" y="2312551"/>
            <a:ext cx="1008000" cy="779013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6" name="Gerade Verbindung mit Pfeil 175">
            <a:extLst>
              <a:ext uri="{FF2B5EF4-FFF2-40B4-BE49-F238E27FC236}">
                <a16:creationId xmlns:a16="http://schemas.microsoft.com/office/drawing/2014/main" id="{039D04D7-A48E-A38A-636F-51FA92CA0C2D}"/>
              </a:ext>
            </a:extLst>
          </p:cNvPr>
          <p:cNvCxnSpPr>
            <a:cxnSpLocks/>
          </p:cNvCxnSpPr>
          <p:nvPr/>
        </p:nvCxnSpPr>
        <p:spPr>
          <a:xfrm flipV="1">
            <a:off x="16201216" y="1579401"/>
            <a:ext cx="1008000" cy="73315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7" name="Gerade Verbindung mit Pfeil 176">
            <a:extLst>
              <a:ext uri="{FF2B5EF4-FFF2-40B4-BE49-F238E27FC236}">
                <a16:creationId xmlns:a16="http://schemas.microsoft.com/office/drawing/2014/main" id="{FE186756-7086-C9F4-1C9E-BCDFD2DD79C7}"/>
              </a:ext>
            </a:extLst>
          </p:cNvPr>
          <p:cNvCxnSpPr>
            <a:cxnSpLocks/>
          </p:cNvCxnSpPr>
          <p:nvPr/>
        </p:nvCxnSpPr>
        <p:spPr>
          <a:xfrm flipV="1">
            <a:off x="17281350" y="1579401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8" name="Gerade Verbindung mit Pfeil 177">
            <a:extLst>
              <a:ext uri="{FF2B5EF4-FFF2-40B4-BE49-F238E27FC236}">
                <a16:creationId xmlns:a16="http://schemas.microsoft.com/office/drawing/2014/main" id="{9F290455-8BD8-5FCC-5706-B2091DC279BC}"/>
              </a:ext>
            </a:extLst>
          </p:cNvPr>
          <p:cNvCxnSpPr>
            <a:cxnSpLocks/>
          </p:cNvCxnSpPr>
          <p:nvPr/>
        </p:nvCxnSpPr>
        <p:spPr>
          <a:xfrm flipV="1">
            <a:off x="6480000" y="8830917"/>
            <a:ext cx="1008000" cy="529083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9" name="Gerade Verbindung mit Pfeil 178">
            <a:extLst>
              <a:ext uri="{FF2B5EF4-FFF2-40B4-BE49-F238E27FC236}">
                <a16:creationId xmlns:a16="http://schemas.microsoft.com/office/drawing/2014/main" id="{98BFB69E-34A7-8FF3-9706-758C82E05DB4}"/>
              </a:ext>
            </a:extLst>
          </p:cNvPr>
          <p:cNvCxnSpPr>
            <a:cxnSpLocks/>
          </p:cNvCxnSpPr>
          <p:nvPr/>
        </p:nvCxnSpPr>
        <p:spPr>
          <a:xfrm flipV="1">
            <a:off x="7560135" y="7873269"/>
            <a:ext cx="1008000" cy="957648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0" name="Gerade Verbindung mit Pfeil 179">
            <a:extLst>
              <a:ext uri="{FF2B5EF4-FFF2-40B4-BE49-F238E27FC236}">
                <a16:creationId xmlns:a16="http://schemas.microsoft.com/office/drawing/2014/main" id="{12A16C15-9366-93CE-7CEC-0384E49349D1}"/>
              </a:ext>
            </a:extLst>
          </p:cNvPr>
          <p:cNvCxnSpPr>
            <a:cxnSpLocks/>
          </p:cNvCxnSpPr>
          <p:nvPr/>
        </p:nvCxnSpPr>
        <p:spPr>
          <a:xfrm flipV="1">
            <a:off x="8640270" y="7873269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1" name="Gerade Verbindung mit Pfeil 180">
            <a:extLst>
              <a:ext uri="{FF2B5EF4-FFF2-40B4-BE49-F238E27FC236}">
                <a16:creationId xmlns:a16="http://schemas.microsoft.com/office/drawing/2014/main" id="{EEF10A07-08CF-A845-08A5-4929716F376B}"/>
              </a:ext>
            </a:extLst>
          </p:cNvPr>
          <p:cNvCxnSpPr>
            <a:cxnSpLocks/>
          </p:cNvCxnSpPr>
          <p:nvPr/>
        </p:nvCxnSpPr>
        <p:spPr>
          <a:xfrm flipV="1">
            <a:off x="9720405" y="7873269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2" name="Gerade Verbindung mit Pfeil 181">
            <a:extLst>
              <a:ext uri="{FF2B5EF4-FFF2-40B4-BE49-F238E27FC236}">
                <a16:creationId xmlns:a16="http://schemas.microsoft.com/office/drawing/2014/main" id="{71463748-1D12-E4F8-CD4D-41F14C48FB9C}"/>
              </a:ext>
            </a:extLst>
          </p:cNvPr>
          <p:cNvCxnSpPr>
            <a:cxnSpLocks/>
          </p:cNvCxnSpPr>
          <p:nvPr/>
        </p:nvCxnSpPr>
        <p:spPr>
          <a:xfrm flipV="1">
            <a:off x="10800540" y="7873269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Gerade Verbindung mit Pfeil 182">
            <a:extLst>
              <a:ext uri="{FF2B5EF4-FFF2-40B4-BE49-F238E27FC236}">
                <a16:creationId xmlns:a16="http://schemas.microsoft.com/office/drawing/2014/main" id="{BDFFAEF4-C7BC-65DE-402A-0ED43ABE0B80}"/>
              </a:ext>
            </a:extLst>
          </p:cNvPr>
          <p:cNvCxnSpPr>
            <a:cxnSpLocks/>
          </p:cNvCxnSpPr>
          <p:nvPr/>
        </p:nvCxnSpPr>
        <p:spPr>
          <a:xfrm flipV="1">
            <a:off x="11880675" y="7873269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4" name="Gerade Verbindung mit Pfeil 183">
            <a:extLst>
              <a:ext uri="{FF2B5EF4-FFF2-40B4-BE49-F238E27FC236}">
                <a16:creationId xmlns:a16="http://schemas.microsoft.com/office/drawing/2014/main" id="{A4282534-E36B-F4B3-0880-E128214634AD}"/>
              </a:ext>
            </a:extLst>
          </p:cNvPr>
          <p:cNvCxnSpPr>
            <a:cxnSpLocks/>
          </p:cNvCxnSpPr>
          <p:nvPr/>
        </p:nvCxnSpPr>
        <p:spPr>
          <a:xfrm flipV="1">
            <a:off x="12960810" y="7632116"/>
            <a:ext cx="1008000" cy="241153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5" name="Gerade Verbindung mit Pfeil 184">
            <a:extLst>
              <a:ext uri="{FF2B5EF4-FFF2-40B4-BE49-F238E27FC236}">
                <a16:creationId xmlns:a16="http://schemas.microsoft.com/office/drawing/2014/main" id="{37E0BA61-38CB-E761-2B47-B61CA1F691D4}"/>
              </a:ext>
            </a:extLst>
          </p:cNvPr>
          <p:cNvCxnSpPr>
            <a:cxnSpLocks/>
          </p:cNvCxnSpPr>
          <p:nvPr/>
        </p:nvCxnSpPr>
        <p:spPr>
          <a:xfrm flipV="1">
            <a:off x="14040945" y="7239532"/>
            <a:ext cx="1008000" cy="392584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Gerade Verbindung mit Pfeil 185">
            <a:extLst>
              <a:ext uri="{FF2B5EF4-FFF2-40B4-BE49-F238E27FC236}">
                <a16:creationId xmlns:a16="http://schemas.microsoft.com/office/drawing/2014/main" id="{3A926B08-59E7-45A1-7BCC-C351057BABD2}"/>
              </a:ext>
            </a:extLst>
          </p:cNvPr>
          <p:cNvCxnSpPr>
            <a:cxnSpLocks/>
          </p:cNvCxnSpPr>
          <p:nvPr/>
        </p:nvCxnSpPr>
        <p:spPr>
          <a:xfrm flipV="1">
            <a:off x="15121080" y="6723212"/>
            <a:ext cx="1008000" cy="51632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7" name="Gerade Verbindung mit Pfeil 186">
            <a:extLst>
              <a:ext uri="{FF2B5EF4-FFF2-40B4-BE49-F238E27FC236}">
                <a16:creationId xmlns:a16="http://schemas.microsoft.com/office/drawing/2014/main" id="{656F3A61-7DC6-3E0B-6BBC-0258D9696824}"/>
              </a:ext>
            </a:extLst>
          </p:cNvPr>
          <p:cNvCxnSpPr>
            <a:cxnSpLocks/>
          </p:cNvCxnSpPr>
          <p:nvPr/>
        </p:nvCxnSpPr>
        <p:spPr>
          <a:xfrm flipV="1">
            <a:off x="16201216" y="6723212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8" name="Gerade Verbindung mit Pfeil 187">
            <a:extLst>
              <a:ext uri="{FF2B5EF4-FFF2-40B4-BE49-F238E27FC236}">
                <a16:creationId xmlns:a16="http://schemas.microsoft.com/office/drawing/2014/main" id="{22E515CA-B25F-4CC8-70D0-5AD052C439CA}"/>
              </a:ext>
            </a:extLst>
          </p:cNvPr>
          <p:cNvCxnSpPr>
            <a:cxnSpLocks/>
          </p:cNvCxnSpPr>
          <p:nvPr/>
        </p:nvCxnSpPr>
        <p:spPr>
          <a:xfrm flipV="1">
            <a:off x="17281350" y="5915902"/>
            <a:ext cx="1008000" cy="80731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9" name="Gerade Verbindung mit Pfeil 188">
            <a:extLst>
              <a:ext uri="{FF2B5EF4-FFF2-40B4-BE49-F238E27FC236}">
                <a16:creationId xmlns:a16="http://schemas.microsoft.com/office/drawing/2014/main" id="{6EEB9BD0-7020-6693-18AE-6D3AE0548087}"/>
              </a:ext>
            </a:extLst>
          </p:cNvPr>
          <p:cNvCxnSpPr>
            <a:cxnSpLocks/>
          </p:cNvCxnSpPr>
          <p:nvPr/>
        </p:nvCxnSpPr>
        <p:spPr>
          <a:xfrm flipV="1">
            <a:off x="6480000" y="8515185"/>
            <a:ext cx="1008000" cy="844815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0" name="Gerade Verbindung mit Pfeil 189">
            <a:extLst>
              <a:ext uri="{FF2B5EF4-FFF2-40B4-BE49-F238E27FC236}">
                <a16:creationId xmlns:a16="http://schemas.microsoft.com/office/drawing/2014/main" id="{9F08FF75-4B4F-DBF9-C974-A1FAC2FFB042}"/>
              </a:ext>
            </a:extLst>
          </p:cNvPr>
          <p:cNvCxnSpPr>
            <a:cxnSpLocks/>
          </p:cNvCxnSpPr>
          <p:nvPr/>
        </p:nvCxnSpPr>
        <p:spPr>
          <a:xfrm flipV="1">
            <a:off x="7560135" y="8515185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1" name="Gerade Verbindung mit Pfeil 190">
            <a:extLst>
              <a:ext uri="{FF2B5EF4-FFF2-40B4-BE49-F238E27FC236}">
                <a16:creationId xmlns:a16="http://schemas.microsoft.com/office/drawing/2014/main" id="{4118FA72-ECF0-F092-E63B-FB94270F0AB4}"/>
              </a:ext>
            </a:extLst>
          </p:cNvPr>
          <p:cNvCxnSpPr>
            <a:cxnSpLocks/>
          </p:cNvCxnSpPr>
          <p:nvPr/>
        </p:nvCxnSpPr>
        <p:spPr>
          <a:xfrm flipV="1">
            <a:off x="8640270" y="8296329"/>
            <a:ext cx="1008000" cy="218855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2" name="Gerade Verbindung mit Pfeil 191">
            <a:extLst>
              <a:ext uri="{FF2B5EF4-FFF2-40B4-BE49-F238E27FC236}">
                <a16:creationId xmlns:a16="http://schemas.microsoft.com/office/drawing/2014/main" id="{1DEA9F71-B6ED-8FF5-71BE-AB74A81C26FA}"/>
              </a:ext>
            </a:extLst>
          </p:cNvPr>
          <p:cNvCxnSpPr>
            <a:cxnSpLocks/>
          </p:cNvCxnSpPr>
          <p:nvPr/>
        </p:nvCxnSpPr>
        <p:spPr>
          <a:xfrm flipV="1">
            <a:off x="9720405" y="8225202"/>
            <a:ext cx="1008000" cy="71128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3" name="Gerade Verbindung mit Pfeil 192">
            <a:extLst>
              <a:ext uri="{FF2B5EF4-FFF2-40B4-BE49-F238E27FC236}">
                <a16:creationId xmlns:a16="http://schemas.microsoft.com/office/drawing/2014/main" id="{8A7C5B6A-AC3E-5719-8FF0-6F2240850D87}"/>
              </a:ext>
            </a:extLst>
          </p:cNvPr>
          <p:cNvCxnSpPr>
            <a:cxnSpLocks/>
          </p:cNvCxnSpPr>
          <p:nvPr/>
        </p:nvCxnSpPr>
        <p:spPr>
          <a:xfrm flipV="1">
            <a:off x="10800540" y="8225202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4" name="Gerade Verbindung mit Pfeil 193">
            <a:extLst>
              <a:ext uri="{FF2B5EF4-FFF2-40B4-BE49-F238E27FC236}">
                <a16:creationId xmlns:a16="http://schemas.microsoft.com/office/drawing/2014/main" id="{07E80A6D-7258-7A67-1AF0-1FA8AA85A97C}"/>
              </a:ext>
            </a:extLst>
          </p:cNvPr>
          <p:cNvCxnSpPr>
            <a:cxnSpLocks/>
          </p:cNvCxnSpPr>
          <p:nvPr/>
        </p:nvCxnSpPr>
        <p:spPr>
          <a:xfrm flipV="1">
            <a:off x="11880675" y="7815177"/>
            <a:ext cx="1008000" cy="410024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Gerade Verbindung mit Pfeil 194">
            <a:extLst>
              <a:ext uri="{FF2B5EF4-FFF2-40B4-BE49-F238E27FC236}">
                <a16:creationId xmlns:a16="http://schemas.microsoft.com/office/drawing/2014/main" id="{615D4DEA-FE1D-EF23-0ED2-D638270EA9AD}"/>
              </a:ext>
            </a:extLst>
          </p:cNvPr>
          <p:cNvCxnSpPr>
            <a:cxnSpLocks/>
          </p:cNvCxnSpPr>
          <p:nvPr/>
        </p:nvCxnSpPr>
        <p:spPr>
          <a:xfrm flipV="1">
            <a:off x="12960810" y="7686053"/>
            <a:ext cx="1008000" cy="129124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6" name="Gerade Verbindung mit Pfeil 195">
            <a:extLst>
              <a:ext uri="{FF2B5EF4-FFF2-40B4-BE49-F238E27FC236}">
                <a16:creationId xmlns:a16="http://schemas.microsoft.com/office/drawing/2014/main" id="{AE72036D-164F-946F-F2AA-C4075068D00E}"/>
              </a:ext>
            </a:extLst>
          </p:cNvPr>
          <p:cNvCxnSpPr>
            <a:cxnSpLocks/>
          </p:cNvCxnSpPr>
          <p:nvPr/>
        </p:nvCxnSpPr>
        <p:spPr>
          <a:xfrm flipV="1">
            <a:off x="14040945" y="7686053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7" name="Gerade Verbindung mit Pfeil 196">
            <a:extLst>
              <a:ext uri="{FF2B5EF4-FFF2-40B4-BE49-F238E27FC236}">
                <a16:creationId xmlns:a16="http://schemas.microsoft.com/office/drawing/2014/main" id="{E6BC8379-86D2-E1F6-AFBE-7058841FEDB8}"/>
              </a:ext>
            </a:extLst>
          </p:cNvPr>
          <p:cNvCxnSpPr>
            <a:cxnSpLocks/>
          </p:cNvCxnSpPr>
          <p:nvPr/>
        </p:nvCxnSpPr>
        <p:spPr>
          <a:xfrm flipV="1">
            <a:off x="15121080" y="7686053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Gerade Verbindung mit Pfeil 197">
            <a:extLst>
              <a:ext uri="{FF2B5EF4-FFF2-40B4-BE49-F238E27FC236}">
                <a16:creationId xmlns:a16="http://schemas.microsoft.com/office/drawing/2014/main" id="{C794483C-071B-16B3-6398-1E4DC2B5102C}"/>
              </a:ext>
            </a:extLst>
          </p:cNvPr>
          <p:cNvCxnSpPr>
            <a:cxnSpLocks/>
          </p:cNvCxnSpPr>
          <p:nvPr/>
        </p:nvCxnSpPr>
        <p:spPr>
          <a:xfrm flipV="1">
            <a:off x="16201216" y="7686053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9" name="Gerade Verbindung mit Pfeil 198">
            <a:extLst>
              <a:ext uri="{FF2B5EF4-FFF2-40B4-BE49-F238E27FC236}">
                <a16:creationId xmlns:a16="http://schemas.microsoft.com/office/drawing/2014/main" id="{BAEC32E3-6A96-60D2-53FC-69B3D39E8856}"/>
              </a:ext>
            </a:extLst>
          </p:cNvPr>
          <p:cNvCxnSpPr>
            <a:cxnSpLocks/>
          </p:cNvCxnSpPr>
          <p:nvPr/>
        </p:nvCxnSpPr>
        <p:spPr>
          <a:xfrm flipV="1">
            <a:off x="17281350" y="7110318"/>
            <a:ext cx="1008000" cy="575736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0" name="Gerade Verbindung mit Pfeil 199">
            <a:extLst>
              <a:ext uri="{FF2B5EF4-FFF2-40B4-BE49-F238E27FC236}">
                <a16:creationId xmlns:a16="http://schemas.microsoft.com/office/drawing/2014/main" id="{4E2E72BF-BABC-6E8A-0AD2-3B2204CD5D55}"/>
              </a:ext>
            </a:extLst>
          </p:cNvPr>
          <p:cNvCxnSpPr>
            <a:cxnSpLocks/>
          </p:cNvCxnSpPr>
          <p:nvPr/>
        </p:nvCxnSpPr>
        <p:spPr>
          <a:xfrm flipV="1">
            <a:off x="6480000" y="9203932"/>
            <a:ext cx="1008000" cy="156068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1" name="Gerade Verbindung mit Pfeil 200">
            <a:extLst>
              <a:ext uri="{FF2B5EF4-FFF2-40B4-BE49-F238E27FC236}">
                <a16:creationId xmlns:a16="http://schemas.microsoft.com/office/drawing/2014/main" id="{23426D3A-2F04-10DC-09F9-D4C4EEA28F7D}"/>
              </a:ext>
            </a:extLst>
          </p:cNvPr>
          <p:cNvCxnSpPr>
            <a:cxnSpLocks/>
          </p:cNvCxnSpPr>
          <p:nvPr/>
        </p:nvCxnSpPr>
        <p:spPr>
          <a:xfrm flipV="1">
            <a:off x="7560135" y="8666490"/>
            <a:ext cx="1008000" cy="537443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2" name="Gerade Verbindung mit Pfeil 201">
            <a:extLst>
              <a:ext uri="{FF2B5EF4-FFF2-40B4-BE49-F238E27FC236}">
                <a16:creationId xmlns:a16="http://schemas.microsoft.com/office/drawing/2014/main" id="{6A4D55FC-FC6C-27F6-FEA1-F09BD7D177AA}"/>
              </a:ext>
            </a:extLst>
          </p:cNvPr>
          <p:cNvCxnSpPr>
            <a:cxnSpLocks/>
          </p:cNvCxnSpPr>
          <p:nvPr/>
        </p:nvCxnSpPr>
        <p:spPr>
          <a:xfrm flipV="1">
            <a:off x="8640270" y="8379223"/>
            <a:ext cx="1008000" cy="287267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3" name="Gerade Verbindung mit Pfeil 202">
            <a:extLst>
              <a:ext uri="{FF2B5EF4-FFF2-40B4-BE49-F238E27FC236}">
                <a16:creationId xmlns:a16="http://schemas.microsoft.com/office/drawing/2014/main" id="{E74D08B0-36DB-17E6-B780-96474F5E2375}"/>
              </a:ext>
            </a:extLst>
          </p:cNvPr>
          <p:cNvCxnSpPr>
            <a:cxnSpLocks/>
          </p:cNvCxnSpPr>
          <p:nvPr/>
        </p:nvCxnSpPr>
        <p:spPr>
          <a:xfrm flipV="1">
            <a:off x="9720405" y="7842031"/>
            <a:ext cx="1008000" cy="537192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4" name="Gerade Verbindung mit Pfeil 203">
            <a:extLst>
              <a:ext uri="{FF2B5EF4-FFF2-40B4-BE49-F238E27FC236}">
                <a16:creationId xmlns:a16="http://schemas.microsoft.com/office/drawing/2014/main" id="{9B00F532-CDC9-30BE-9D3C-820F6EDFE2D9}"/>
              </a:ext>
            </a:extLst>
          </p:cNvPr>
          <p:cNvCxnSpPr>
            <a:cxnSpLocks/>
          </p:cNvCxnSpPr>
          <p:nvPr/>
        </p:nvCxnSpPr>
        <p:spPr>
          <a:xfrm flipV="1">
            <a:off x="10800540" y="7842031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5" name="Gerade Verbindung mit Pfeil 204">
            <a:extLst>
              <a:ext uri="{FF2B5EF4-FFF2-40B4-BE49-F238E27FC236}">
                <a16:creationId xmlns:a16="http://schemas.microsoft.com/office/drawing/2014/main" id="{C8A7C948-8208-A808-FF9A-39DB5744FD24}"/>
              </a:ext>
            </a:extLst>
          </p:cNvPr>
          <p:cNvCxnSpPr>
            <a:cxnSpLocks/>
          </p:cNvCxnSpPr>
          <p:nvPr/>
        </p:nvCxnSpPr>
        <p:spPr>
          <a:xfrm flipV="1">
            <a:off x="11880675" y="7328586"/>
            <a:ext cx="1008000" cy="513444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6" name="Gerade Verbindung mit Pfeil 205">
            <a:extLst>
              <a:ext uri="{FF2B5EF4-FFF2-40B4-BE49-F238E27FC236}">
                <a16:creationId xmlns:a16="http://schemas.microsoft.com/office/drawing/2014/main" id="{ABFA0DF2-749E-53E0-DB3D-DF139D807D00}"/>
              </a:ext>
            </a:extLst>
          </p:cNvPr>
          <p:cNvCxnSpPr>
            <a:cxnSpLocks/>
          </p:cNvCxnSpPr>
          <p:nvPr/>
        </p:nvCxnSpPr>
        <p:spPr>
          <a:xfrm flipV="1">
            <a:off x="12960810" y="7328586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7" name="Gerade Verbindung mit Pfeil 206">
            <a:extLst>
              <a:ext uri="{FF2B5EF4-FFF2-40B4-BE49-F238E27FC236}">
                <a16:creationId xmlns:a16="http://schemas.microsoft.com/office/drawing/2014/main" id="{29322056-CA44-954C-4AB6-57DFEF1E8342}"/>
              </a:ext>
            </a:extLst>
          </p:cNvPr>
          <p:cNvCxnSpPr>
            <a:cxnSpLocks/>
          </p:cNvCxnSpPr>
          <p:nvPr/>
        </p:nvCxnSpPr>
        <p:spPr>
          <a:xfrm flipV="1">
            <a:off x="14040945" y="7039122"/>
            <a:ext cx="1008000" cy="289464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8" name="Gerade Verbindung mit Pfeil 207">
            <a:extLst>
              <a:ext uri="{FF2B5EF4-FFF2-40B4-BE49-F238E27FC236}">
                <a16:creationId xmlns:a16="http://schemas.microsoft.com/office/drawing/2014/main" id="{FF07575E-8FBE-270B-3907-9B7B628E59C4}"/>
              </a:ext>
            </a:extLst>
          </p:cNvPr>
          <p:cNvCxnSpPr>
            <a:cxnSpLocks/>
          </p:cNvCxnSpPr>
          <p:nvPr/>
        </p:nvCxnSpPr>
        <p:spPr>
          <a:xfrm flipV="1">
            <a:off x="15121080" y="7039122"/>
            <a:ext cx="1008000" cy="0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9" name="Gerade Verbindung mit Pfeil 208">
            <a:extLst>
              <a:ext uri="{FF2B5EF4-FFF2-40B4-BE49-F238E27FC236}">
                <a16:creationId xmlns:a16="http://schemas.microsoft.com/office/drawing/2014/main" id="{96FA59CF-A3B9-A41A-1400-0A6F0A22D4BB}"/>
              </a:ext>
            </a:extLst>
          </p:cNvPr>
          <p:cNvCxnSpPr>
            <a:cxnSpLocks/>
          </p:cNvCxnSpPr>
          <p:nvPr/>
        </p:nvCxnSpPr>
        <p:spPr>
          <a:xfrm flipV="1">
            <a:off x="16201216" y="6461187"/>
            <a:ext cx="1008000" cy="577935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0" name="Gerade Verbindung mit Pfeil 209">
            <a:extLst>
              <a:ext uri="{FF2B5EF4-FFF2-40B4-BE49-F238E27FC236}">
                <a16:creationId xmlns:a16="http://schemas.microsoft.com/office/drawing/2014/main" id="{9974E887-63C4-11C8-6FEE-ECA6CA9DD3DD}"/>
              </a:ext>
            </a:extLst>
          </p:cNvPr>
          <p:cNvCxnSpPr>
            <a:cxnSpLocks/>
          </p:cNvCxnSpPr>
          <p:nvPr/>
        </p:nvCxnSpPr>
        <p:spPr>
          <a:xfrm flipV="1">
            <a:off x="17281350" y="6160478"/>
            <a:ext cx="1008000" cy="300709"/>
          </a:xfrm>
          <a:prstGeom prst="straightConnector1">
            <a:avLst/>
          </a:prstGeom>
          <a:noFill/>
          <a:ln w="60325" cap="flat" cmpd="sng">
            <a:solidFill>
              <a:schemeClr val="accent1"/>
            </a:solidFill>
            <a:prstDash val="sysDot"/>
            <a:round/>
            <a:tailEnd type="stealth" w="lg" len="lg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1" name="Gerader Verbinder 210">
            <a:extLst>
              <a:ext uri="{FF2B5EF4-FFF2-40B4-BE49-F238E27FC236}">
                <a16:creationId xmlns:a16="http://schemas.microsoft.com/office/drawing/2014/main" id="{DF9453B1-73B3-470E-36B7-D1038464C852}"/>
              </a:ext>
            </a:extLst>
          </p:cNvPr>
          <p:cNvCxnSpPr/>
          <p:nvPr/>
        </p:nvCxnSpPr>
        <p:spPr>
          <a:xfrm>
            <a:off x="822522" y="4572001"/>
            <a:ext cx="17621551" cy="0"/>
          </a:xfrm>
          <a:prstGeom prst="line">
            <a:avLst/>
          </a:prstGeom>
          <a:noFill/>
          <a:ln w="50800" cap="flat">
            <a:solidFill>
              <a:schemeClr val="bg2"/>
            </a:solidFill>
            <a:prstDash val="dashDot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2" name="Textfeld 211">
            <a:extLst>
              <a:ext uri="{FF2B5EF4-FFF2-40B4-BE49-F238E27FC236}">
                <a16:creationId xmlns:a16="http://schemas.microsoft.com/office/drawing/2014/main" id="{E2EABB26-F8FF-9352-8FA2-DFDEF2CDA56E}"/>
              </a:ext>
            </a:extLst>
          </p:cNvPr>
          <p:cNvSpPr txBox="1"/>
          <p:nvPr/>
        </p:nvSpPr>
        <p:spPr>
          <a:xfrm>
            <a:off x="1082736" y="4109974"/>
            <a:ext cx="1769691" cy="53552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RV-Grenze</a:t>
            </a:r>
          </a:p>
        </p:txBody>
      </p:sp>
      <p:cxnSp>
        <p:nvCxnSpPr>
          <p:cNvPr id="213" name="Gerade Verbindung mit Pfeil 212">
            <a:extLst>
              <a:ext uri="{FF2B5EF4-FFF2-40B4-BE49-F238E27FC236}">
                <a16:creationId xmlns:a16="http://schemas.microsoft.com/office/drawing/2014/main" id="{883E0A89-E024-57FC-DB99-699F84F57623}"/>
              </a:ext>
            </a:extLst>
          </p:cNvPr>
          <p:cNvCxnSpPr>
            <a:cxnSpLocks/>
          </p:cNvCxnSpPr>
          <p:nvPr/>
        </p:nvCxnSpPr>
        <p:spPr>
          <a:xfrm flipV="1">
            <a:off x="6480000" y="8820000"/>
            <a:ext cx="1008000" cy="540000"/>
          </a:xfrm>
          <a:prstGeom prst="straightConnector1">
            <a:avLst/>
          </a:prstGeom>
          <a:noFill/>
          <a:ln w="127000" cap="flat" cmpd="sng">
            <a:solidFill>
              <a:schemeClr val="bg1">
                <a:lumMod val="8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accent1"/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7" name="Gerade Verbindung mit Pfeil 226">
            <a:extLst>
              <a:ext uri="{FF2B5EF4-FFF2-40B4-BE49-F238E27FC236}">
                <a16:creationId xmlns:a16="http://schemas.microsoft.com/office/drawing/2014/main" id="{2782908B-ADD2-EB9A-B6D0-7548E6EEA20D}"/>
              </a:ext>
            </a:extLst>
          </p:cNvPr>
          <p:cNvCxnSpPr>
            <a:cxnSpLocks/>
          </p:cNvCxnSpPr>
          <p:nvPr/>
        </p:nvCxnSpPr>
        <p:spPr>
          <a:xfrm flipV="1">
            <a:off x="7560135" y="8351941"/>
            <a:ext cx="1008000" cy="468058"/>
          </a:xfrm>
          <a:prstGeom prst="straightConnector1">
            <a:avLst/>
          </a:prstGeom>
          <a:noFill/>
          <a:ln w="127000" cap="flat" cmpd="sng">
            <a:solidFill>
              <a:schemeClr val="bg1">
                <a:lumMod val="8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accent1"/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8" name="Gerade Verbindung mit Pfeil 227">
            <a:extLst>
              <a:ext uri="{FF2B5EF4-FFF2-40B4-BE49-F238E27FC236}">
                <a16:creationId xmlns:a16="http://schemas.microsoft.com/office/drawing/2014/main" id="{8F9B4F30-9B4C-0D84-BCB0-5ECE7FF55409}"/>
              </a:ext>
            </a:extLst>
          </p:cNvPr>
          <p:cNvCxnSpPr>
            <a:cxnSpLocks/>
          </p:cNvCxnSpPr>
          <p:nvPr/>
        </p:nvCxnSpPr>
        <p:spPr>
          <a:xfrm flipV="1">
            <a:off x="8640270" y="7955892"/>
            <a:ext cx="1008000" cy="396049"/>
          </a:xfrm>
          <a:prstGeom prst="straightConnector1">
            <a:avLst/>
          </a:prstGeom>
          <a:noFill/>
          <a:ln w="127000" cap="flat" cmpd="sng">
            <a:solidFill>
              <a:schemeClr val="bg1">
                <a:lumMod val="8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accent1"/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9" name="Gerade Verbindung mit Pfeil 228">
            <a:extLst>
              <a:ext uri="{FF2B5EF4-FFF2-40B4-BE49-F238E27FC236}">
                <a16:creationId xmlns:a16="http://schemas.microsoft.com/office/drawing/2014/main" id="{286BD685-AE92-EF6E-6E1F-CFEE6AC3678A}"/>
              </a:ext>
            </a:extLst>
          </p:cNvPr>
          <p:cNvCxnSpPr>
            <a:cxnSpLocks/>
          </p:cNvCxnSpPr>
          <p:nvPr/>
        </p:nvCxnSpPr>
        <p:spPr>
          <a:xfrm flipV="1">
            <a:off x="9720405" y="7595846"/>
            <a:ext cx="1008000" cy="360045"/>
          </a:xfrm>
          <a:prstGeom prst="straightConnector1">
            <a:avLst/>
          </a:prstGeom>
          <a:noFill/>
          <a:ln w="127000" cap="flat" cmpd="sng">
            <a:solidFill>
              <a:schemeClr val="bg1">
                <a:lumMod val="8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accent1"/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0" name="Gerade Verbindung mit Pfeil 229">
            <a:extLst>
              <a:ext uri="{FF2B5EF4-FFF2-40B4-BE49-F238E27FC236}">
                <a16:creationId xmlns:a16="http://schemas.microsoft.com/office/drawing/2014/main" id="{45695BAD-EF04-057F-DA44-48279F29A17B}"/>
              </a:ext>
            </a:extLst>
          </p:cNvPr>
          <p:cNvCxnSpPr>
            <a:cxnSpLocks/>
          </p:cNvCxnSpPr>
          <p:nvPr/>
        </p:nvCxnSpPr>
        <p:spPr>
          <a:xfrm flipV="1">
            <a:off x="10800540" y="7307811"/>
            <a:ext cx="1008000" cy="288036"/>
          </a:xfrm>
          <a:prstGeom prst="straightConnector1">
            <a:avLst/>
          </a:prstGeom>
          <a:noFill/>
          <a:ln w="127000" cap="flat" cmpd="sng">
            <a:solidFill>
              <a:schemeClr val="bg1">
                <a:lumMod val="8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accent1"/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1" name="Gerade Verbindung mit Pfeil 230">
            <a:extLst>
              <a:ext uri="{FF2B5EF4-FFF2-40B4-BE49-F238E27FC236}">
                <a16:creationId xmlns:a16="http://schemas.microsoft.com/office/drawing/2014/main" id="{1C32B2C0-172E-992D-26B9-9241B73E6492}"/>
              </a:ext>
            </a:extLst>
          </p:cNvPr>
          <p:cNvCxnSpPr>
            <a:cxnSpLocks/>
          </p:cNvCxnSpPr>
          <p:nvPr/>
        </p:nvCxnSpPr>
        <p:spPr>
          <a:xfrm flipV="1">
            <a:off x="11880675" y="7091783"/>
            <a:ext cx="1008000" cy="216027"/>
          </a:xfrm>
          <a:prstGeom prst="straightConnector1">
            <a:avLst/>
          </a:prstGeom>
          <a:noFill/>
          <a:ln w="127000" cap="flat" cmpd="sng">
            <a:solidFill>
              <a:schemeClr val="bg1">
                <a:lumMod val="8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accent1"/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2" name="Gerade Verbindung mit Pfeil 231">
            <a:extLst>
              <a:ext uri="{FF2B5EF4-FFF2-40B4-BE49-F238E27FC236}">
                <a16:creationId xmlns:a16="http://schemas.microsoft.com/office/drawing/2014/main" id="{273A2567-B5F1-2D5D-49CB-2438AA7DBAE3}"/>
              </a:ext>
            </a:extLst>
          </p:cNvPr>
          <p:cNvCxnSpPr>
            <a:cxnSpLocks/>
          </p:cNvCxnSpPr>
          <p:nvPr/>
        </p:nvCxnSpPr>
        <p:spPr>
          <a:xfrm flipV="1">
            <a:off x="12960810" y="6911761"/>
            <a:ext cx="1008000" cy="180023"/>
          </a:xfrm>
          <a:prstGeom prst="straightConnector1">
            <a:avLst/>
          </a:prstGeom>
          <a:noFill/>
          <a:ln w="127000" cap="flat" cmpd="sng">
            <a:solidFill>
              <a:schemeClr val="bg1">
                <a:lumMod val="8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accent1"/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3" name="Gerade Verbindung mit Pfeil 232">
            <a:extLst>
              <a:ext uri="{FF2B5EF4-FFF2-40B4-BE49-F238E27FC236}">
                <a16:creationId xmlns:a16="http://schemas.microsoft.com/office/drawing/2014/main" id="{3107A22A-35A7-53CD-420D-1AA7E74AEA8E}"/>
              </a:ext>
            </a:extLst>
          </p:cNvPr>
          <p:cNvCxnSpPr>
            <a:cxnSpLocks/>
          </p:cNvCxnSpPr>
          <p:nvPr/>
        </p:nvCxnSpPr>
        <p:spPr>
          <a:xfrm flipV="1">
            <a:off x="14040945" y="6767743"/>
            <a:ext cx="1008000" cy="144018"/>
          </a:xfrm>
          <a:prstGeom prst="straightConnector1">
            <a:avLst/>
          </a:prstGeom>
          <a:noFill/>
          <a:ln w="127000" cap="flat" cmpd="sng">
            <a:solidFill>
              <a:schemeClr val="bg1">
                <a:lumMod val="8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accent1"/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4" name="Gerade Verbindung mit Pfeil 233">
            <a:extLst>
              <a:ext uri="{FF2B5EF4-FFF2-40B4-BE49-F238E27FC236}">
                <a16:creationId xmlns:a16="http://schemas.microsoft.com/office/drawing/2014/main" id="{A4E57E83-73E4-37BA-06CC-638A97188CD8}"/>
              </a:ext>
            </a:extLst>
          </p:cNvPr>
          <p:cNvCxnSpPr>
            <a:cxnSpLocks/>
          </p:cNvCxnSpPr>
          <p:nvPr/>
        </p:nvCxnSpPr>
        <p:spPr>
          <a:xfrm flipV="1">
            <a:off x="15121080" y="6659730"/>
            <a:ext cx="1008000" cy="108014"/>
          </a:xfrm>
          <a:prstGeom prst="straightConnector1">
            <a:avLst/>
          </a:prstGeom>
          <a:noFill/>
          <a:ln w="127000" cap="flat" cmpd="sng">
            <a:solidFill>
              <a:schemeClr val="bg1">
                <a:lumMod val="8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accent1"/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5" name="Gerade Verbindung mit Pfeil 234">
            <a:extLst>
              <a:ext uri="{FF2B5EF4-FFF2-40B4-BE49-F238E27FC236}">
                <a16:creationId xmlns:a16="http://schemas.microsoft.com/office/drawing/2014/main" id="{5D0E3E1C-9957-DC96-1686-F192EEC4CE86}"/>
              </a:ext>
            </a:extLst>
          </p:cNvPr>
          <p:cNvCxnSpPr>
            <a:cxnSpLocks/>
          </p:cNvCxnSpPr>
          <p:nvPr/>
        </p:nvCxnSpPr>
        <p:spPr>
          <a:xfrm flipV="1">
            <a:off x="16201216" y="6587720"/>
            <a:ext cx="1008000" cy="72009"/>
          </a:xfrm>
          <a:prstGeom prst="straightConnector1">
            <a:avLst/>
          </a:prstGeom>
          <a:noFill/>
          <a:ln w="127000" cap="flat" cmpd="sng">
            <a:solidFill>
              <a:schemeClr val="bg1">
                <a:lumMod val="8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accent1"/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6" name="Gerade Verbindung mit Pfeil 235">
            <a:extLst>
              <a:ext uri="{FF2B5EF4-FFF2-40B4-BE49-F238E27FC236}">
                <a16:creationId xmlns:a16="http://schemas.microsoft.com/office/drawing/2014/main" id="{B8B11EFB-7B52-653F-6C91-A0D3184CB471}"/>
              </a:ext>
            </a:extLst>
          </p:cNvPr>
          <p:cNvCxnSpPr>
            <a:cxnSpLocks/>
          </p:cNvCxnSpPr>
          <p:nvPr/>
        </p:nvCxnSpPr>
        <p:spPr>
          <a:xfrm flipV="1">
            <a:off x="17281350" y="6551716"/>
            <a:ext cx="1008000" cy="36005"/>
          </a:xfrm>
          <a:prstGeom prst="straightConnector1">
            <a:avLst/>
          </a:prstGeom>
          <a:noFill/>
          <a:ln w="127000" cap="flat" cmpd="sng">
            <a:solidFill>
              <a:schemeClr val="bg1">
                <a:lumMod val="8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accent1"/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7" name="Gerade Verbindung mit Pfeil 236">
            <a:extLst>
              <a:ext uri="{FF2B5EF4-FFF2-40B4-BE49-F238E27FC236}">
                <a16:creationId xmlns:a16="http://schemas.microsoft.com/office/drawing/2014/main" id="{DD868428-972C-ACB4-0474-E66C84F0384B}"/>
              </a:ext>
            </a:extLst>
          </p:cNvPr>
          <p:cNvCxnSpPr>
            <a:cxnSpLocks/>
          </p:cNvCxnSpPr>
          <p:nvPr/>
        </p:nvCxnSpPr>
        <p:spPr>
          <a:xfrm flipV="1">
            <a:off x="20688944" y="8532256"/>
            <a:ext cx="1008000" cy="36005"/>
          </a:xfrm>
          <a:prstGeom prst="straightConnector1">
            <a:avLst/>
          </a:prstGeom>
          <a:noFill/>
          <a:ln w="127000" cap="flat" cmpd="sng">
            <a:solidFill>
              <a:schemeClr val="bg1">
                <a:lumMod val="8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accent1"/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8" name="Textfeld 237">
            <a:extLst>
              <a:ext uri="{FF2B5EF4-FFF2-40B4-BE49-F238E27FC236}">
                <a16:creationId xmlns:a16="http://schemas.microsoft.com/office/drawing/2014/main" id="{0D037085-49A3-0D58-9892-6BCBF7B60B31}"/>
              </a:ext>
            </a:extLst>
          </p:cNvPr>
          <p:cNvSpPr txBox="1"/>
          <p:nvPr/>
        </p:nvSpPr>
        <p:spPr>
          <a:xfrm>
            <a:off x="22061110" y="8232244"/>
            <a:ext cx="2166187" cy="53552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Erwartete Zahlung</a:t>
            </a:r>
          </a:p>
        </p:txBody>
      </p:sp>
      <p:cxnSp>
        <p:nvCxnSpPr>
          <p:cNvPr id="215" name="Gerade Verbindung mit Pfeil 214">
            <a:extLst>
              <a:ext uri="{FF2B5EF4-FFF2-40B4-BE49-F238E27FC236}">
                <a16:creationId xmlns:a16="http://schemas.microsoft.com/office/drawing/2014/main" id="{FE1E4DCC-F167-B849-96A7-292C9C2785CC}"/>
              </a:ext>
            </a:extLst>
          </p:cNvPr>
          <p:cNvCxnSpPr>
            <a:cxnSpLocks/>
          </p:cNvCxnSpPr>
          <p:nvPr/>
        </p:nvCxnSpPr>
        <p:spPr>
          <a:xfrm flipV="1">
            <a:off x="11880000" y="10620000"/>
            <a:ext cx="1008000" cy="180000"/>
          </a:xfrm>
          <a:prstGeom prst="straightConnector1">
            <a:avLst/>
          </a:prstGeom>
          <a:noFill/>
          <a:ln w="1270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tx1">
                <a:lumMod val="50000"/>
                <a:lumOff val="5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6" name="Gerade Verbindung mit Pfeil 215">
            <a:extLst>
              <a:ext uri="{FF2B5EF4-FFF2-40B4-BE49-F238E27FC236}">
                <a16:creationId xmlns:a16="http://schemas.microsoft.com/office/drawing/2014/main" id="{EECA5923-42F1-C51C-B532-1C5AF3C0B5F9}"/>
              </a:ext>
            </a:extLst>
          </p:cNvPr>
          <p:cNvCxnSpPr>
            <a:cxnSpLocks/>
          </p:cNvCxnSpPr>
          <p:nvPr/>
        </p:nvCxnSpPr>
        <p:spPr>
          <a:xfrm flipV="1">
            <a:off x="12960000" y="10476000"/>
            <a:ext cx="1008000" cy="144000"/>
          </a:xfrm>
          <a:prstGeom prst="straightConnector1">
            <a:avLst/>
          </a:prstGeom>
          <a:noFill/>
          <a:ln w="1270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tx1">
                <a:lumMod val="50000"/>
                <a:lumOff val="5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7" name="Gerade Verbindung mit Pfeil 216">
            <a:extLst>
              <a:ext uri="{FF2B5EF4-FFF2-40B4-BE49-F238E27FC236}">
                <a16:creationId xmlns:a16="http://schemas.microsoft.com/office/drawing/2014/main" id="{522C0C40-3061-7D98-A068-31C913284D30}"/>
              </a:ext>
            </a:extLst>
          </p:cNvPr>
          <p:cNvCxnSpPr>
            <a:cxnSpLocks/>
          </p:cNvCxnSpPr>
          <p:nvPr/>
        </p:nvCxnSpPr>
        <p:spPr>
          <a:xfrm flipV="1">
            <a:off x="14040000" y="10368000"/>
            <a:ext cx="1008000" cy="108000"/>
          </a:xfrm>
          <a:prstGeom prst="straightConnector1">
            <a:avLst/>
          </a:prstGeom>
          <a:noFill/>
          <a:ln w="1270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tx1">
                <a:lumMod val="50000"/>
                <a:lumOff val="5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8" name="Gerade Verbindung mit Pfeil 217">
            <a:extLst>
              <a:ext uri="{FF2B5EF4-FFF2-40B4-BE49-F238E27FC236}">
                <a16:creationId xmlns:a16="http://schemas.microsoft.com/office/drawing/2014/main" id="{DC1E59ED-07C2-1C84-D728-9A38BF823151}"/>
              </a:ext>
            </a:extLst>
          </p:cNvPr>
          <p:cNvCxnSpPr>
            <a:cxnSpLocks/>
          </p:cNvCxnSpPr>
          <p:nvPr/>
        </p:nvCxnSpPr>
        <p:spPr>
          <a:xfrm flipV="1">
            <a:off x="15120000" y="10296000"/>
            <a:ext cx="1008000" cy="72000"/>
          </a:xfrm>
          <a:prstGeom prst="straightConnector1">
            <a:avLst/>
          </a:prstGeom>
          <a:noFill/>
          <a:ln w="1270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tx1">
                <a:lumMod val="50000"/>
                <a:lumOff val="5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9" name="Gerade Verbindung mit Pfeil 218">
            <a:extLst>
              <a:ext uri="{FF2B5EF4-FFF2-40B4-BE49-F238E27FC236}">
                <a16:creationId xmlns:a16="http://schemas.microsoft.com/office/drawing/2014/main" id="{58B2D588-676E-F12A-8CD0-6DEA69A32780}"/>
              </a:ext>
            </a:extLst>
          </p:cNvPr>
          <p:cNvCxnSpPr>
            <a:cxnSpLocks/>
          </p:cNvCxnSpPr>
          <p:nvPr/>
        </p:nvCxnSpPr>
        <p:spPr>
          <a:xfrm flipV="1">
            <a:off x="16200000" y="10242000"/>
            <a:ext cx="1008000" cy="54000"/>
          </a:xfrm>
          <a:prstGeom prst="straightConnector1">
            <a:avLst/>
          </a:prstGeom>
          <a:noFill/>
          <a:ln w="1270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tx1">
                <a:lumMod val="50000"/>
                <a:lumOff val="5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0" name="Gerade Verbindung mit Pfeil 219">
            <a:extLst>
              <a:ext uri="{FF2B5EF4-FFF2-40B4-BE49-F238E27FC236}">
                <a16:creationId xmlns:a16="http://schemas.microsoft.com/office/drawing/2014/main" id="{F37032CA-5BBF-5C8A-D6CC-31E0BDB64972}"/>
              </a:ext>
            </a:extLst>
          </p:cNvPr>
          <p:cNvCxnSpPr>
            <a:cxnSpLocks/>
          </p:cNvCxnSpPr>
          <p:nvPr/>
        </p:nvCxnSpPr>
        <p:spPr>
          <a:xfrm flipV="1">
            <a:off x="17280000" y="10206000"/>
            <a:ext cx="1008000" cy="36000"/>
          </a:xfrm>
          <a:prstGeom prst="straightConnector1">
            <a:avLst/>
          </a:prstGeom>
          <a:noFill/>
          <a:ln w="1270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tx1">
                <a:lumMod val="50000"/>
                <a:lumOff val="5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1" name="Gerade Verbindung mit Pfeil 220">
            <a:extLst>
              <a:ext uri="{FF2B5EF4-FFF2-40B4-BE49-F238E27FC236}">
                <a16:creationId xmlns:a16="http://schemas.microsoft.com/office/drawing/2014/main" id="{7711B9EC-94D1-BE15-DFFF-35B0276F7867}"/>
              </a:ext>
            </a:extLst>
          </p:cNvPr>
          <p:cNvCxnSpPr>
            <a:cxnSpLocks/>
          </p:cNvCxnSpPr>
          <p:nvPr/>
        </p:nvCxnSpPr>
        <p:spPr>
          <a:xfrm flipV="1">
            <a:off x="20551244" y="9927439"/>
            <a:ext cx="1008000" cy="36000"/>
          </a:xfrm>
          <a:prstGeom prst="straightConnector1">
            <a:avLst/>
          </a:prstGeom>
          <a:noFill/>
          <a:ln w="1270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tailEnd type="stealth" w="lg" len="lg"/>
          </a:ln>
          <a:effectLst>
            <a:glow rad="558800">
              <a:schemeClr val="tx1">
                <a:lumMod val="50000"/>
                <a:lumOff val="5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2" name="Textfeld 221">
            <a:extLst>
              <a:ext uri="{FF2B5EF4-FFF2-40B4-BE49-F238E27FC236}">
                <a16:creationId xmlns:a16="http://schemas.microsoft.com/office/drawing/2014/main" id="{5220F5AA-C509-AF87-A680-B110B6201E23}"/>
              </a:ext>
            </a:extLst>
          </p:cNvPr>
          <p:cNvSpPr txBox="1"/>
          <p:nvPr/>
        </p:nvSpPr>
        <p:spPr>
          <a:xfrm>
            <a:off x="22061110" y="9636803"/>
            <a:ext cx="2166187" cy="88639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9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Sparkasse Lt"/>
              </a:rPr>
              <a:t>Erwartete RV-Zahlung</a:t>
            </a:r>
          </a:p>
        </p:txBody>
      </p:sp>
    </p:spTree>
    <p:extLst>
      <p:ext uri="{BB962C8B-B14F-4D97-AF65-F5344CB8AC3E}">
        <p14:creationId xmlns:p14="http://schemas.microsoft.com/office/powerpoint/2010/main" val="1963001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238" grpId="0"/>
      <p:bldP spid="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4748D-A59B-7DA9-A510-D222BF47E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DD71EE-0749-1557-1A66-ED09400CBA2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>
                <a:solidFill>
                  <a:srgbClr val="083FC1"/>
                </a:solidFill>
              </a:rPr>
              <a:t>Stochastische Einzelschadenreservierung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58D956A-6CA5-1D6F-FD3A-190C0407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00" y="1674000"/>
            <a:ext cx="21902204" cy="1245600"/>
          </a:xfrm>
        </p:spPr>
        <p:txBody>
          <a:bodyPr/>
          <a:lstStyle/>
          <a:p>
            <a:r>
              <a:rPr lang="de-DE" altLang="de-DE" dirty="0"/>
              <a:t>Ergebnisbericht</a:t>
            </a:r>
            <a:br>
              <a:rPr lang="de-DE" altLang="de-DE" dirty="0"/>
            </a:b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2E5280B-F178-7A2C-3793-05D6AD452E9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B752A8A-978E-893C-EE26-0392A801DC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46CC72C-15A8-78FD-6839-286D71FBF4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D1843171-CB28-51B8-86CD-D0157FBB5B3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242000" y="3618000"/>
            <a:ext cx="10994355" cy="2231969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ym typeface="Wingdings" panose="05000000000000000000" pitchFamily="2" charset="2"/>
              </a:rPr>
              <a:t>Kapitel 2 beschreibt die Methode im Detail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B33082-A61B-7564-91EA-F0C4F070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000" y="4564431"/>
            <a:ext cx="10545647" cy="7344800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355431E6-3CE4-BE54-0288-77612D6F01A1}"/>
              </a:ext>
            </a:extLst>
          </p:cNvPr>
          <p:cNvSpPr txBox="1">
            <a:spLocks/>
          </p:cNvSpPr>
          <p:nvPr/>
        </p:nvSpPr>
        <p:spPr>
          <a:xfrm>
            <a:off x="13200112" y="3618000"/>
            <a:ext cx="10994355" cy="2231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1pPr>
            <a:lvl2pPr marL="108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2pPr>
            <a:lvl3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3pPr>
            <a:lvl4pPr marL="54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4pPr>
            <a:lvl5pPr marL="1080000" marR="0" indent="-540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5pPr>
            <a:lvl6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6pPr>
            <a:lvl7pPr marL="44450" marR="0" indent="-4445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7pPr>
            <a:lvl8pPr marL="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8pPr>
            <a:lvl9pPr marL="46800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9pPr>
          </a:lstStyle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ym typeface="Wingdings" panose="05000000000000000000" pitchFamily="2" charset="2"/>
              </a:rPr>
              <a:t>Kapitel 3 stellt die Ergebnisse der UAG vor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90CD7B1-A6EB-5A8E-702A-D196ADB3B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404" y="4881286"/>
            <a:ext cx="9688277" cy="39534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B9E7BEE-D5F5-D298-82DB-900FD85E7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8116" y="8758513"/>
            <a:ext cx="8840434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600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3FA52-C547-FF27-A017-D5F9F4A54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220EF5E-D43B-BF09-2407-C2E79CA8219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>
                <a:solidFill>
                  <a:srgbClr val="083FC1"/>
                </a:solidFill>
              </a:rPr>
              <a:t>Stochastische Einzelschadenreservierung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40811B-302C-40E9-828A-448BBD98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00" y="1674000"/>
            <a:ext cx="21902204" cy="1245600"/>
          </a:xfrm>
        </p:spPr>
        <p:txBody>
          <a:bodyPr/>
          <a:lstStyle/>
          <a:p>
            <a:r>
              <a:rPr lang="de-DE" altLang="de-DE" dirty="0"/>
              <a:t>Anwendung der Methode – Backtesting der Cashflows</a:t>
            </a:r>
            <a:br>
              <a:rPr lang="de-DE" altLang="de-DE" dirty="0"/>
            </a:b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BB573F9-C729-49AF-9B5D-4D80E9F91A5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0C18266-4FBC-0A1E-0959-F78FF4179C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B096556-9790-F808-E06A-8FD9F9BD31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3DB30C8-7B2C-DC9D-1DF6-9C1EB765E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4" y="3347832"/>
            <a:ext cx="7665563" cy="432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1FC94F4-070A-0BF7-3D20-18087CEEE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166" y="7885404"/>
            <a:ext cx="7680001" cy="432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2296A39-F8FA-28D4-4B0C-E3CB94226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8042" y="3347832"/>
            <a:ext cx="8379169" cy="432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4361394-BCA7-1ECD-0CA9-9A66777C3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0032" y="7722000"/>
            <a:ext cx="668793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891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71BFD-2FE7-1AEF-1505-113EA4CAD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51D908-53A6-2E70-9EE9-1019AD9B010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>
                <a:solidFill>
                  <a:srgbClr val="083FC1"/>
                </a:solidFill>
              </a:rPr>
              <a:t>Stochastische Einzelschadenreservierung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BB962A-DEE2-252A-DC2C-90A76F1E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00" y="1674000"/>
            <a:ext cx="21902204" cy="1245600"/>
          </a:xfrm>
        </p:spPr>
        <p:txBody>
          <a:bodyPr/>
          <a:lstStyle/>
          <a:p>
            <a:r>
              <a:rPr lang="de-DE" altLang="de-DE" dirty="0"/>
              <a:t>Anwendung der Methode – Backtesting der </a:t>
            </a:r>
            <a:r>
              <a:rPr lang="de-DE" altLang="de-DE" dirty="0" err="1"/>
              <a:t>Ultimates</a:t>
            </a:r>
            <a:br>
              <a:rPr lang="de-DE" altLang="de-DE" dirty="0"/>
            </a:b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269DE99-8548-C82A-F87D-9B99A7624FA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CDD0EA0-0FC7-E06B-E995-D07356158DF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47324E9-A3D2-C029-1933-734FC8949E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72A02F-58B9-AD76-F2DC-E92D5DEB4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7604" y="3354174"/>
            <a:ext cx="7665563" cy="430731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609DC9C-AF4C-14E8-6082-6EFE11FA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3166" y="8147290"/>
            <a:ext cx="7680001" cy="379622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8197DDB-4AB2-39B0-6D7E-95875A7AA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91396" y="3347832"/>
            <a:ext cx="7312461" cy="432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C79D07C-D86B-9F36-5A03-04D62FE22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0687" y="7884000"/>
            <a:ext cx="666096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626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545A4-95D6-F3D4-3F38-25666A987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E8AB426-2AC6-CA62-14F2-FFB491774D0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>
                <a:solidFill>
                  <a:srgbClr val="083FC1"/>
                </a:solidFill>
              </a:rPr>
              <a:t>Stochastische Einzelschadenreservierung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7DC4121-9743-7955-967E-422C61A8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00" y="1674000"/>
            <a:ext cx="21902204" cy="1245600"/>
          </a:xfrm>
        </p:spPr>
        <p:txBody>
          <a:bodyPr/>
          <a:lstStyle/>
          <a:p>
            <a:r>
              <a:rPr lang="de-DE" altLang="de-DE" dirty="0"/>
              <a:t>Anwendung der Methode – Sensitivitäten</a:t>
            </a:r>
            <a:br>
              <a:rPr lang="de-DE" altLang="de-DE" dirty="0"/>
            </a:b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7FCD94F-C7CF-FFBA-0608-3310A7DB229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EE808F6-07CA-A174-DE4D-CBECBDE18F6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ECD55BC-8602-7570-82A1-CD9D56CB8B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EE6B275-F8E1-B759-1C84-3AE175E7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00" y="2998728"/>
            <a:ext cx="6166952" cy="432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E14F002-3519-399F-7D2D-E5E74A41F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30" y="7618464"/>
            <a:ext cx="6156522" cy="432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EC661FD-20B9-6749-2ECF-59E34C068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680" y="2998728"/>
            <a:ext cx="6181889" cy="432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0856CA5-94FF-5D0A-6F31-415CD683E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680" y="7618464"/>
            <a:ext cx="6181889" cy="432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3F1F13F-E6C7-14AC-638B-D4DE18C9D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75050" y="3008650"/>
            <a:ext cx="6166955" cy="432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50E15BE-9BA4-BC59-B19A-F74F91E794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75050" y="7618464"/>
            <a:ext cx="618188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766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FD1E6-8166-5161-BBD6-BB3192AB5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3155890-6F9F-4159-9700-1C1968BDA37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>
                <a:solidFill>
                  <a:srgbClr val="083FC1"/>
                </a:solidFill>
              </a:rPr>
              <a:t>Stochastische Einzelschadenreservierung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8EF8028-FEA0-17DE-B2D5-B880A8D2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00" y="1674000"/>
            <a:ext cx="21902204" cy="1245600"/>
          </a:xfrm>
        </p:spPr>
        <p:txBody>
          <a:bodyPr/>
          <a:lstStyle/>
          <a:p>
            <a:r>
              <a:rPr lang="de-DE" altLang="de-DE" dirty="0"/>
              <a:t>Fazit</a:t>
            </a:r>
            <a:br>
              <a:rPr lang="de-DE" altLang="de-DE" dirty="0"/>
            </a:br>
            <a:br>
              <a:rPr lang="de-DE" altLang="de-DE" dirty="0"/>
            </a:b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920F0DE-06D5-6588-7A8D-054D96EF202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17.11.2025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86573FA-6FFD-8F93-B308-E009D78232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Dirk Skowasch | Stochastische Einzelschadenreservierung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787B35E-244E-A414-6DA6-4257AEEFEF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622355-9AC9-4508-B544-27C3B150F8A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97B80790-EF9F-023D-5A63-ADE40182626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242000" y="3618000"/>
            <a:ext cx="12390160" cy="8424576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1"/>
              </a:buClr>
              <a:defRPr/>
            </a:pPr>
            <a:r>
              <a:rPr lang="de-DE" b="1" dirty="0">
                <a:sym typeface="Wingdings" panose="05000000000000000000" pitchFamily="2" charset="2"/>
              </a:rPr>
              <a:t>Vorteile der Methode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de-DE" b="1" dirty="0">
              <a:sym typeface="Wingdings" panose="05000000000000000000" pitchFamily="2" charset="2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ym typeface="Wingdings" panose="05000000000000000000" pitchFamily="2" charset="2"/>
              </a:rPr>
              <a:t>Verbessertes Backtesting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ym typeface="Wingdings" panose="05000000000000000000" pitchFamily="2" charset="2"/>
              </a:rPr>
              <a:t>Mehr Analyse-Möglichkeiten durch Einzelschadensicht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ym typeface="Wingdings" panose="05000000000000000000" pitchFamily="2" charset="2"/>
              </a:rPr>
              <a:t>Abbildung von XL-Rückversicherung (inkl. Indexklausel)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ym typeface="Wingdings" panose="05000000000000000000" pitchFamily="2" charset="2"/>
              </a:rPr>
              <a:t>Methode leicht nachvollziehbar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>
              <a:defRPr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7D8B11F-A433-D7B6-FF3C-047C028A131C}"/>
              </a:ext>
            </a:extLst>
          </p:cNvPr>
          <p:cNvSpPr txBox="1">
            <a:spLocks/>
          </p:cNvSpPr>
          <p:nvPr/>
        </p:nvSpPr>
        <p:spPr>
          <a:xfrm>
            <a:off x="13128104" y="3634974"/>
            <a:ext cx="12390160" cy="842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1pPr>
            <a:lvl2pPr marL="108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2pPr>
            <a:lvl3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3pPr>
            <a:lvl4pPr marL="54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4pPr>
            <a:lvl5pPr marL="1080000" marR="0" indent="-540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5pPr>
            <a:lvl6pPr marL="1620000" marR="0" indent="-540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3FC1"/>
              </a:buClr>
              <a:buSzTx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6pPr>
            <a:lvl7pPr marL="44450" marR="0" indent="-4445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7pPr>
            <a:lvl8pPr marL="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8pPr>
            <a:lvl9pPr marL="468000" marR="0" indent="-25200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Sparkasse Lt"/>
              </a:defRPr>
            </a:lvl9pPr>
          </a:lstStyle>
          <a:p>
            <a:pPr>
              <a:buClr>
                <a:schemeClr val="accent1"/>
              </a:buClr>
              <a:defRPr/>
            </a:pPr>
            <a:r>
              <a:rPr lang="de-DE" b="1" dirty="0">
                <a:sym typeface="Wingdings" panose="05000000000000000000" pitchFamily="2" charset="2"/>
              </a:rPr>
              <a:t>Nachteile der Methode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de-DE" b="1" dirty="0">
              <a:sym typeface="Wingdings" panose="05000000000000000000" pitchFamily="2" charset="2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ym typeface="Wingdings" panose="05000000000000000000" pitchFamily="2" charset="2"/>
              </a:rPr>
              <a:t>Wahl der Parameter teilweise schwierig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ym typeface="Wingdings" panose="05000000000000000000" pitchFamily="2" charset="2"/>
              </a:rPr>
              <a:t>Initialer Implementierungsaufwand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>
              <a:defRPr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393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GH">
  <a:themeElements>
    <a:clrScheme name="Präsentation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3FC1"/>
      </a:accent1>
      <a:accent2>
        <a:srgbClr val="7C96CE"/>
      </a:accent2>
      <a:accent3>
        <a:srgbClr val="C4CFE7"/>
      </a:accent3>
      <a:accent4>
        <a:srgbClr val="484A4F"/>
      </a:accent4>
      <a:accent5>
        <a:srgbClr val="808485"/>
      </a:accent5>
      <a:accent6>
        <a:srgbClr val="CACFD3"/>
      </a:accent6>
      <a:hlink>
        <a:srgbClr val="0000FF"/>
      </a:hlink>
      <a:folHlink>
        <a:srgbClr val="FF00FF"/>
      </a:folHlink>
    </a:clrScheme>
    <a:fontScheme name="Präsentation3">
      <a:majorFont>
        <a:latin typeface="Sparkasse Lt"/>
        <a:ea typeface="Sparkasse Lt"/>
        <a:cs typeface="Sparkasse Lt"/>
      </a:majorFont>
      <a:minorFont>
        <a:latin typeface="Sparkasse Lt"/>
        <a:ea typeface="Sparkasse Lt"/>
        <a:cs typeface="Sparkasse Lt"/>
      </a:minorFont>
    </a:fontScheme>
    <a:fmtScheme name="Präsentation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parkasse 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parkasse 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VGH Dir breit.potx" id="{64877687-9BF2-4E1B-8119-44687D261B8D}" vid="{6CDE8B5A-EF04-4858-8EA2-C95059E1133F}"/>
    </a:ext>
  </a:extLst>
</a:theme>
</file>

<file path=ppt/theme/theme2.xml><?xml version="1.0" encoding="utf-8"?>
<a:theme xmlns:a="http://schemas.openxmlformats.org/drawingml/2006/main" name="Nur Titel">
  <a:themeElements>
    <a:clrScheme name="Präsentation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3FC1"/>
      </a:accent1>
      <a:accent2>
        <a:srgbClr val="7C96CE"/>
      </a:accent2>
      <a:accent3>
        <a:srgbClr val="C4CFE7"/>
      </a:accent3>
      <a:accent4>
        <a:srgbClr val="484A4F"/>
      </a:accent4>
      <a:accent5>
        <a:srgbClr val="808485"/>
      </a:accent5>
      <a:accent6>
        <a:srgbClr val="CACFD3"/>
      </a:accent6>
      <a:hlink>
        <a:srgbClr val="0000FF"/>
      </a:hlink>
      <a:folHlink>
        <a:srgbClr val="FF00FF"/>
      </a:folHlink>
    </a:clrScheme>
    <a:fontScheme name="Präsentation3">
      <a:majorFont>
        <a:latin typeface="Sparkasse Lt"/>
        <a:ea typeface="Sparkasse Lt"/>
        <a:cs typeface="Sparkasse Lt"/>
      </a:majorFont>
      <a:minorFont>
        <a:latin typeface="Sparkasse Lt"/>
        <a:ea typeface="Sparkasse Lt"/>
        <a:cs typeface="Sparkasse Lt"/>
      </a:minorFont>
    </a:fontScheme>
    <a:fmtScheme name="Präsentation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parkasse 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parkasse 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VGH Dir breit.potx" id="{64877687-9BF2-4E1B-8119-44687D261B8D}" vid="{6CDE8B5A-EF04-4858-8EA2-C95059E1133F}"/>
    </a:ext>
  </a:extLst>
</a:theme>
</file>

<file path=ppt/theme/theme3.xml><?xml version="1.0" encoding="utf-8"?>
<a:theme xmlns:a="http://schemas.openxmlformats.org/drawingml/2006/main" name="Mit Untertitel">
  <a:themeElements>
    <a:clrScheme name="Präsentation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3FC1"/>
      </a:accent1>
      <a:accent2>
        <a:srgbClr val="7C96CE"/>
      </a:accent2>
      <a:accent3>
        <a:srgbClr val="C4CFE7"/>
      </a:accent3>
      <a:accent4>
        <a:srgbClr val="484A4F"/>
      </a:accent4>
      <a:accent5>
        <a:srgbClr val="808485"/>
      </a:accent5>
      <a:accent6>
        <a:srgbClr val="CACFD3"/>
      </a:accent6>
      <a:hlink>
        <a:srgbClr val="0000FF"/>
      </a:hlink>
      <a:folHlink>
        <a:srgbClr val="FF00FF"/>
      </a:folHlink>
    </a:clrScheme>
    <a:fontScheme name="Präsentation3">
      <a:majorFont>
        <a:latin typeface="Sparkasse Lt"/>
        <a:ea typeface="Sparkasse Lt"/>
        <a:cs typeface="Sparkasse Lt"/>
      </a:majorFont>
      <a:minorFont>
        <a:latin typeface="Sparkasse Lt"/>
        <a:ea typeface="Sparkasse Lt"/>
        <a:cs typeface="Sparkasse Lt"/>
      </a:minorFont>
    </a:fontScheme>
    <a:fmtScheme name="Präsentation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parkasse 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parkasse 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VGH Dir breit.potx" id="{64877687-9BF2-4E1B-8119-44687D261B8D}" vid="{6CDE8B5A-EF04-4858-8EA2-C95059E1133F}"/>
    </a:ext>
  </a:extLst>
</a:theme>
</file>

<file path=ppt/theme/theme4.xml><?xml version="1.0" encoding="utf-8"?>
<a:theme xmlns:a="http://schemas.openxmlformats.org/drawingml/2006/main" name="Präsentation3">
  <a:themeElements>
    <a:clrScheme name="Präsentation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3FC1"/>
      </a:accent1>
      <a:accent2>
        <a:srgbClr val="7C96CE"/>
      </a:accent2>
      <a:accent3>
        <a:srgbClr val="C4CFE7"/>
      </a:accent3>
      <a:accent4>
        <a:srgbClr val="484A4F"/>
      </a:accent4>
      <a:accent5>
        <a:srgbClr val="808485"/>
      </a:accent5>
      <a:accent6>
        <a:srgbClr val="CACFD3"/>
      </a:accent6>
      <a:hlink>
        <a:srgbClr val="0000FF"/>
      </a:hlink>
      <a:folHlink>
        <a:srgbClr val="FF00FF"/>
      </a:folHlink>
    </a:clrScheme>
    <a:fontScheme name="Präsentation3">
      <a:majorFont>
        <a:latin typeface="Sparkasse Lt"/>
        <a:ea typeface="Sparkasse Lt"/>
        <a:cs typeface="Sparkasse Lt"/>
      </a:majorFont>
      <a:minorFont>
        <a:latin typeface="Sparkasse Lt"/>
        <a:ea typeface="Sparkasse Lt"/>
        <a:cs typeface="Sparkasse Lt"/>
      </a:minorFont>
    </a:fontScheme>
    <a:fmtScheme name="Präsentation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parkasse 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parkasse 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FF6E307F41734794DCDF7280947A22" ma:contentTypeVersion="12" ma:contentTypeDescription="Ein neues Dokument erstellen." ma:contentTypeScope="" ma:versionID="a93bf175a526906a908ea219a6f273ea">
  <xsd:schema xmlns:xsd="http://www.w3.org/2001/XMLSchema" xmlns:xs="http://www.w3.org/2001/XMLSchema" xmlns:p="http://schemas.microsoft.com/office/2006/metadata/properties" xmlns:ns2="cd4bc18a-39d3-4228-806f-93d1091fa964" xmlns:ns3="0a55b37b-8fb9-4c24-8b99-d6afa0d23239" targetNamespace="http://schemas.microsoft.com/office/2006/metadata/properties" ma:root="true" ma:fieldsID="bf6fcde82aea7c73a64347f10adf5855" ns2:_="" ns3:_="">
    <xsd:import namespace="cd4bc18a-39d3-4228-806f-93d1091fa964"/>
    <xsd:import namespace="0a55b37b-8fb9-4c24-8b99-d6afa0d232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bc18a-39d3-4228-806f-93d1091fa9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e4ab90c-f363-44a0-abd7-5cd74819f0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5b37b-8fb9-4c24-8b99-d6afa0d2323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c9760de-5aed-4417-8ad2-972417ae0236}" ma:internalName="TaxCatchAll" ma:showField="CatchAllData" ma:web="0a55b37b-8fb9-4c24-8b99-d6afa0d23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4bc18a-39d3-4228-806f-93d1091fa964">
      <Terms xmlns="http://schemas.microsoft.com/office/infopath/2007/PartnerControls"/>
    </lcf76f155ced4ddcb4097134ff3c332f>
    <TaxCatchAll xmlns="0a55b37b-8fb9-4c24-8b99-d6afa0d23239" xsi:nil="true"/>
  </documentManagement>
</p:properties>
</file>

<file path=customXml/itemProps1.xml><?xml version="1.0" encoding="utf-8"?>
<ds:datastoreItem xmlns:ds="http://schemas.openxmlformats.org/officeDocument/2006/customXml" ds:itemID="{27F7895B-1761-4AB0-B8FB-820C7A4958B0}"/>
</file>

<file path=customXml/itemProps2.xml><?xml version="1.0" encoding="utf-8"?>
<ds:datastoreItem xmlns:ds="http://schemas.openxmlformats.org/officeDocument/2006/customXml" ds:itemID="{9DC176F9-FFFF-40FB-A4EF-29A5B5F8A4AF}"/>
</file>

<file path=customXml/itemProps3.xml><?xml version="1.0" encoding="utf-8"?>
<ds:datastoreItem xmlns:ds="http://schemas.openxmlformats.org/officeDocument/2006/customXml" ds:itemID="{27D7FC29-AA1C-478B-A189-58F4084562A4}"/>
</file>

<file path=docProps/app.xml><?xml version="1.0" encoding="utf-8"?>
<Properties xmlns="http://schemas.openxmlformats.org/officeDocument/2006/extended-properties" xmlns:vt="http://schemas.openxmlformats.org/officeDocument/2006/docPropsVTypes">
  <Template>VGH DIR_16_9</Template>
  <TotalTime>0</TotalTime>
  <Words>502</Words>
  <Application>Microsoft Office PowerPoint</Application>
  <PresentationFormat>Benutzerdefiniert</PresentationFormat>
  <Paragraphs>218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Sparkasse Lt</vt:lpstr>
      <vt:lpstr>Wingdings</vt:lpstr>
      <vt:lpstr>VGH</vt:lpstr>
      <vt:lpstr>Nur Titel</vt:lpstr>
      <vt:lpstr>Mit Untertitel</vt:lpstr>
      <vt:lpstr>Stochastische Einzelschadenreservierung</vt:lpstr>
      <vt:lpstr>Was bisher geschah… </vt:lpstr>
      <vt:lpstr>Beispiel </vt:lpstr>
      <vt:lpstr>Beispiel </vt:lpstr>
      <vt:lpstr>Ergebnisbericht </vt:lpstr>
      <vt:lpstr>Anwendung der Methode – Backtesting der Cashflows </vt:lpstr>
      <vt:lpstr>Anwendung der Methode – Backtesting der Ultimates </vt:lpstr>
      <vt:lpstr>Anwendung der Methode – Sensitivitäten </vt:lpstr>
      <vt:lpstr>Fazit  </vt:lpstr>
      <vt:lpstr>R-Package „sicr“  </vt:lpstr>
      <vt:lpstr>Backtesting R-Plots  </vt:lpstr>
      <vt:lpstr>PowerPoint-Präsentation</vt:lpstr>
    </vt:vector>
  </TitlesOfParts>
  <Company>ivv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Stochastische Einzelschadenreservierung</dc:title>
  <dc:creator>Skowasch;Dirk</dc:creator>
  <cp:lastModifiedBy>Skowasch; Dirk</cp:lastModifiedBy>
  <cp:revision>98</cp:revision>
  <cp:lastPrinted>2019-05-06T13:58:05Z</cp:lastPrinted>
  <dcterms:created xsi:type="dcterms:W3CDTF">2021-10-12T06:58:12Z</dcterms:created>
  <dcterms:modified xsi:type="dcterms:W3CDTF">2025-11-16T09:43:08Z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0x01010038FF6E307F41734794DCDF7280947A22</vt:lpwstr>
  </property>
</Properties>
</file>